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5"/>
  </p:notesMasterIdLst>
  <p:sldIdLst>
    <p:sldId id="297" r:id="rId2"/>
    <p:sldId id="312" r:id="rId3"/>
    <p:sldId id="313" r:id="rId4"/>
    <p:sldId id="315" r:id="rId5"/>
    <p:sldId id="324" r:id="rId6"/>
    <p:sldId id="323" r:id="rId7"/>
    <p:sldId id="322" r:id="rId8"/>
    <p:sldId id="317" r:id="rId9"/>
    <p:sldId id="325" r:id="rId10"/>
    <p:sldId id="326" r:id="rId11"/>
    <p:sldId id="327" r:id="rId12"/>
    <p:sldId id="328" r:id="rId13"/>
    <p:sldId id="32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7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E5522-99EC-40C9-A89B-36D6908E737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703F2-201C-4C1D-B17B-F4CCFCC1DC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4703F2-201C-4C1D-B17B-F4CCFCC1DC8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31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95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4135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852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5855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473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718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08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78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31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91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27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47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1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66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2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89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vents.prosv.ru/uploads/2022/02/additions/DqdITByzirlSgay5Rs4o8sNjcKmO7JkkO4xKyrP3.pdf" TargetMode="External"/><Relationship Id="rId2" Type="http://schemas.openxmlformats.org/officeDocument/2006/relationships/hyperlink" Target="https://www.google.ru/search?q=%D1%84%D0%B3%D0%BE%D1%81+%D0%BB%D0%BE%D0%B3%D0%BE%D1%82%D0%B8%D0%BF&amp;tbm=isch&amp;hl=ru&amp;sa=X&amp;ved=2ahUKEwiAxeSA7Mr8AhVM_SoKHf45AA8QrNwCKAB6BAgBEHE&amp;biw=1349&amp;bih=657#imgrc=KtkIEa1UUqvcN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ofi-cpr.ru/news/novosti.-pedagogika-czpr-profi/vnedrenie-fgos-osnovnogo-obshhego-obrazovaniya.h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96;&#1082;&#1086;&#1083;&#1072;48.&#1077;&#1082;&#1072;&#1090;&#1077;&#1088;&#1080;&#1085;&#1073;&#1091;&#1088;&#1075;.&#1088;&#1092;/upload/sc48_new/files/e4/ce/e4ce9dff7456037d2274e792cac85308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9161" y="1412776"/>
            <a:ext cx="6177709" cy="252028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«Новый ФГОС третьего поколения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4400" b="1" u="sng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1218" y="348424"/>
            <a:ext cx="64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 учреждение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Центр образования села Ваеги»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52016" y="53732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Тохтоева Надежда Платоновна,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учитель начальных классов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4744" y="6165304"/>
            <a:ext cx="806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г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552" y="3412661"/>
            <a:ext cx="3590925" cy="1276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изменения, внесенные в обновленный ФГОС 2021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6770713" cy="3880773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pPr marL="0" indent="0" algn="just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Расписан формат работы в рамках каждого предмета для развития этих навыков (проведение лабораторных работ, внеурочной деятельности и т.д.);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Зафиксированы контрольные точки с конкретными результатами учеников (сочинение на 300 слов, словарный запас из 70 новых слов ежегодно и т.п.);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Строго обозначено, какие темы должны освоить дети в определенный год обучения;</a:t>
            </a:r>
          </a:p>
          <a:p>
            <a:pPr marL="0" indent="0" algn="just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 Содержание тем по новым ФГОС не рекомендовано менять местами(ранее это допускалось);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724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изменения, внесенные в обновленный ФГОС 2021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07704"/>
            <a:ext cx="6923112" cy="4218459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9) Вводится предмет 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«Функциональная грамотность»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одна из составляющих на уроках географии, математики, информатики, окружающего мира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Учитываются возрастные и психологические особенности учеников всех классов. Главное, чтобы ребята не были перегружены;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11)Расширяются возможности для реализации права выбора педагогическими работниками методик обучения и воспитания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12)Школы имеют право обучать детей на родном языке, то есть на любом языке Российской Федерации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0967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02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изменения, внесенные в обновленный ФГОС 2021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075240" cy="4641379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Прописана процедура оценки качества образования (ВПР, РДР и т.д.);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Прописана возможность реализации системы образования через семейное обучение, когда семьи могут самостоятельно выбрать для своего ребенка образовательный маршрут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Обеспечение доступа к информационно-образовательной среде образовательной организации, в том числе электронной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16)Введены единые требования к составлению рабочих программ, в том числе и программ внеурочной деятельности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17)Определено базовое содержание программы воспитания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18)Уточнены задачи и условия программы коррекционной работы с детьми с ОВЗ.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25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https://www.google.ru/search?q=%D1%84%D0%B3%D0%BE%D1%81+%</a:t>
            </a:r>
            <a:r>
              <a:rPr lang="en-US" dirty="0" smtClean="0">
                <a:hlinkClick r:id="rId2"/>
              </a:rPr>
              <a:t>D0%BB%D0%BE%D0%B3%D0%BE%D1%82%D0%B8%D0%BF&amp;tbm=isch&amp;hl=ru&amp;sa=X&amp;ved=2ahUKEwiAxeSA7Mr8AhVM_SoKHf45AA8QrNwCKAB6BAgBEHE&amp;biw=1349&amp;bih=657#imgrc=KtkIEa1UUqvcNM</a:t>
            </a:r>
            <a:endParaRPr lang="ru-RU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events.prosv.ru/uploads/2022/02/additions/DqdITByzirlSgay5Rs4o8sNjcKmO7JkkO4xKyrP3.pdf</a:t>
            </a:r>
            <a:endParaRPr lang="ru-RU" dirty="0" smtClean="0"/>
          </a:p>
          <a:p>
            <a:r>
              <a:rPr lang="en-US" dirty="0">
                <a:hlinkClick r:id="rId4"/>
              </a:rPr>
              <a:t>https://profi-cpr.ru/news/novosti.-</a:t>
            </a:r>
            <a:r>
              <a:rPr lang="en-US" dirty="0" smtClean="0">
                <a:hlinkClick r:id="rId4"/>
              </a:rPr>
              <a:t>pedagogika-czpr-profi/vnedrenie-fgos-osnovnogo-obshhego-obrazovaniya.ht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14694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980728"/>
            <a:ext cx="7416824" cy="48574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ФГОС НОО (новый)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		С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1 сентября 2022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года начнут действовать ФГОС в каждой школе, а обучающиеся, которые будут приняты на обучение в первые и пятые классы в 2022 году, будут учиться уже по обновленным ФГОС.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B22B-FB9F-453D-9CD7-CCC96AC9B03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260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55576" y="1772816"/>
            <a:ext cx="6706620" cy="2337123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endParaRPr lang="ru-RU" dirty="0" smtClean="0">
              <a:hlinkClick r:id="rId2"/>
            </a:endParaRP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  <a:hlinkClick r:id="rId2"/>
              </a:rPr>
              <a:t>	  Приказ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Минпросвещения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  <a:hlinkClick r:id="rId2"/>
              </a:rPr>
              <a:t> России от 31.05.2021 № 286 "Об утверждении федерального образовательного стандарта начального общего образования»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B22B-FB9F-453D-9CD7-CCC96AC9B03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260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1520" y="476672"/>
            <a:ext cx="6995120" cy="35933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ru-RU" dirty="0"/>
          </a:p>
          <a:p>
            <a:pPr marL="0" indent="45720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государственные образовательные стандарты. Они представляют собой совокупность требований к программам образования.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B22B-FB9F-453D-9CD7-CCC96AC9B031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4438071"/>
            <a:ext cx="4456973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26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3568" y="476672"/>
            <a:ext cx="6480720" cy="4497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ru-RU" dirty="0"/>
          </a:p>
          <a:p>
            <a:pPr marL="0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образовательного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пространства 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всей Российской Федерации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преемственности образовательных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начального общего, основного общего и среднего общего образования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B22B-FB9F-453D-9CD7-CCC96AC9B03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201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764704"/>
            <a:ext cx="627504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В обновлённых ФГОС сформулированы максимально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конкретные требования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предметам всей школьной программы соответствующего уровня, позволяющие ответить на вопросы: что конкретно школьник будет знать, чем овладеет и что освоит.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B22B-FB9F-453D-9CD7-CCC96AC9B03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817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764705"/>
            <a:ext cx="6707088" cy="3528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Обновлённые ФГОС также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обеспечивают личностное развитие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учащихся, включая гражданское, патриотическое, духовно-нравственное, эстетическое, физическое, трудовое, экологическое воспитание.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B22B-FB9F-453D-9CD7-CCC96AC9B03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26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519163"/>
            <a:ext cx="6707088" cy="572149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Методологическая основа 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–системно-</a:t>
            </a:r>
            <a:r>
              <a:rPr lang="ru-RU" sz="6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</a:t>
            </a:r>
          </a:p>
          <a:p>
            <a:pPr marL="0" indent="0" algn="ctr">
              <a:lnSpc>
                <a:spcPct val="120000"/>
              </a:lnSpc>
              <a:buNone/>
            </a:pP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Приводят стандарты в соответствие 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Федеральным законом «Об образовании в Российской Федерации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Обеспечивают вариативность содержания образовательных программ основного общего образования, возможность формирования программ разного уровня сложности и направленности с учетом потребностей и способностей обучающихся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Устанавливают вариативность сроков реализации программ (не только в сторону увеличения, но и в сторону сокращения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Детализируют условия реализации образовательных программ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Детализируют требования к результатам освоения учащимися программ ООО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Оптимизируют требования к основной образовательной программе и рабочей программе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Прописывают требования к организации электронного обучения и применению дистанционных образовательных технологий.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3B22B-FB9F-453D-9CD7-CCC96AC9B03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260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301" y="548680"/>
            <a:ext cx="8229600" cy="143103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изменения, внесенные в обновленный ФГОС 2021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6768752" cy="44644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Впервые вводится ФГОС НО и ООО (5-9 классы) одновременно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Четко прописаны обязательства образовательного учреждения (в частности, школы) перед учениками и родителями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Сделан акцент на развитие метапредметных и личностных навыков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Подробно указан перечень предметных и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навыков, которыми должен обладать ученик в рамках каждой дисциплины (уметь доказать, интерпретировать, оперировать понятиями, решать задачи);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16345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1714</TotalTime>
  <Words>517</Words>
  <Application>Microsoft Office PowerPoint</Application>
  <PresentationFormat>Экран (4:3)</PresentationFormat>
  <Paragraphs>73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изменения, внесенные в обновленный ФГОС 2021 </vt:lpstr>
      <vt:lpstr>Основные изменения, внесенные в обновленный ФГОС 2021 </vt:lpstr>
      <vt:lpstr>Основные изменения, внесенные в обновленный ФГОС 2021 </vt:lpstr>
      <vt:lpstr>Основные изменения, внесенные в обновленный ФГОС 2021 </vt:lpstr>
      <vt:lpstr>Источники: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«СШ №33»   «Портфолио школьника как средство реализации персонифицированного подхода в его воспитании»</dc:title>
  <dc:creator>NATALY</dc:creator>
  <cp:lastModifiedBy>PC-1</cp:lastModifiedBy>
  <cp:revision>216</cp:revision>
  <dcterms:created xsi:type="dcterms:W3CDTF">2017-10-25T07:23:06Z</dcterms:created>
  <dcterms:modified xsi:type="dcterms:W3CDTF">2023-01-16T00:37:29Z</dcterms:modified>
</cp:coreProperties>
</file>