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79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73" r:id="rId15"/>
    <p:sldId id="274" r:id="rId16"/>
    <p:sldId id="276" r:id="rId17"/>
    <p:sldId id="275" r:id="rId18"/>
    <p:sldId id="277" r:id="rId19"/>
    <p:sldId id="278" r:id="rId20"/>
    <p:sldId id="271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DD721-A9D5-4AEE-AF43-48C184554CB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/>
      <dgm:spPr/>
    </dgm:pt>
    <dgm:pt modelId="{D5A9B9B8-D95D-4710-8BC3-6DC3A09D5C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Готовность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к школе</a:t>
          </a:r>
        </a:p>
      </dgm:t>
    </dgm:pt>
    <dgm:pt modelId="{B7F9EA11-630D-4BA4-A032-A1144C5E8076}" type="parTrans" cxnId="{0073F650-D143-4659-B0B8-670710245AB9}">
      <dgm:prSet/>
      <dgm:spPr/>
      <dgm:t>
        <a:bodyPr/>
        <a:lstStyle/>
        <a:p>
          <a:endParaRPr lang="ru-RU"/>
        </a:p>
      </dgm:t>
    </dgm:pt>
    <dgm:pt modelId="{E71A20E3-A645-45E2-A780-406B54F1813D}" type="sibTrans" cxnId="{0073F650-D143-4659-B0B8-670710245AB9}">
      <dgm:prSet/>
      <dgm:spPr/>
      <dgm:t>
        <a:bodyPr/>
        <a:lstStyle/>
        <a:p>
          <a:endParaRPr lang="ru-RU"/>
        </a:p>
      </dgm:t>
    </dgm:pt>
    <dgm:pt modelId="{E6FEA51B-5868-4044-910F-F2C02D1BE61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+mn-lt"/>
            </a:rPr>
            <a:t>Физиологическая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1" u="none" strike="noStrike" cap="none" normalizeH="0" baseline="0" smtClean="0">
              <a:ln/>
              <a:effectLst/>
              <a:latin typeface="Tahoma" pitchFamily="34" charset="0"/>
            </a:rPr>
            <a:t>(состояние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1" u="none" strike="noStrike" cap="none" normalizeH="0" baseline="0" smtClean="0">
              <a:ln/>
              <a:effectLst/>
              <a:latin typeface="Tahoma" pitchFamily="34" charset="0"/>
            </a:rPr>
            <a:t>здоровья</a:t>
          </a:r>
          <a:r>
            <a:rPr kumimoji="0" lang="ru-RU" sz="1600" b="0" i="0" u="none" strike="noStrike" cap="none" normalizeH="0" baseline="0" smtClean="0">
              <a:ln/>
              <a:effectLst/>
              <a:latin typeface="Tahoma" pitchFamily="34" charset="0"/>
            </a:rPr>
            <a:t>)</a:t>
          </a:r>
          <a:endParaRPr kumimoji="0" lang="ru-RU" sz="1600" b="0" i="0" u="none" strike="noStrike" cap="none" normalizeH="0" baseline="0" dirty="0" smtClean="0">
            <a:ln/>
            <a:effectLst/>
            <a:latin typeface="Tahoma" pitchFamily="34" charset="0"/>
          </a:endParaRPr>
        </a:p>
      </dgm:t>
    </dgm:pt>
    <dgm:pt modelId="{D04963D7-1666-466A-BA77-EA649BE2B1EF}" type="parTrans" cxnId="{236D2174-7B5E-4A7F-A144-5962C0796809}">
      <dgm:prSet/>
      <dgm:spPr/>
      <dgm:t>
        <a:bodyPr/>
        <a:lstStyle/>
        <a:p>
          <a:endParaRPr lang="ru-RU"/>
        </a:p>
      </dgm:t>
    </dgm:pt>
    <dgm:pt modelId="{7CB6BBF5-C0B8-4624-A719-825198A2C586}" type="sibTrans" cxnId="{236D2174-7B5E-4A7F-A144-5962C0796809}">
      <dgm:prSet/>
      <dgm:spPr/>
      <dgm:t>
        <a:bodyPr/>
        <a:lstStyle/>
        <a:p>
          <a:endParaRPr lang="ru-RU"/>
        </a:p>
      </dgm:t>
    </dgm:pt>
    <dgm:pt modelId="{AB81EED3-D48D-4BCF-8B0C-4958C5A24E4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+mn-lt"/>
            </a:rPr>
            <a:t>Психологическая</a:t>
          </a:r>
          <a:endParaRPr kumimoji="0" lang="ru-RU" sz="1800" b="1" i="0" u="none" strike="noStrike" cap="none" normalizeH="0" baseline="0" dirty="0" smtClean="0">
            <a:ln/>
            <a:effectLst/>
            <a:latin typeface="+mn-lt"/>
          </a:endParaRPr>
        </a:p>
      </dgm:t>
    </dgm:pt>
    <dgm:pt modelId="{04B89BC0-E450-4EFB-B345-CB1223B37AB3}" type="parTrans" cxnId="{C52443CD-34F4-42C4-B23D-DBC33AEC4B65}">
      <dgm:prSet/>
      <dgm:spPr/>
      <dgm:t>
        <a:bodyPr/>
        <a:lstStyle/>
        <a:p>
          <a:endParaRPr lang="ru-RU"/>
        </a:p>
      </dgm:t>
    </dgm:pt>
    <dgm:pt modelId="{945B7230-9C51-496D-8DBF-54094F70F88A}" type="sibTrans" cxnId="{C52443CD-34F4-42C4-B23D-DBC33AEC4B65}">
      <dgm:prSet/>
      <dgm:spPr/>
      <dgm:t>
        <a:bodyPr/>
        <a:lstStyle/>
        <a:p>
          <a:endParaRPr lang="ru-RU"/>
        </a:p>
      </dgm:t>
    </dgm:pt>
    <dgm:pt modelId="{DED83CAC-BBE3-48BB-8085-38B335036DD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+mn-lt"/>
            </a:rPr>
            <a:t>Социальная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smtClean="0">
              <a:ln/>
              <a:effectLst/>
              <a:latin typeface="Tahoma" pitchFamily="34" charset="0"/>
            </a:rPr>
            <a:t>(</a:t>
          </a:r>
          <a:r>
            <a:rPr kumimoji="0" lang="ru-RU" sz="1600" b="0" i="1" u="none" strike="noStrike" cap="none" normalizeH="0" baseline="0" smtClean="0">
              <a:ln/>
              <a:effectLst/>
              <a:latin typeface="Tahoma" pitchFamily="34" charset="0"/>
            </a:rPr>
            <a:t>взаимоотношения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1" u="none" strike="noStrike" cap="none" normalizeH="0" baseline="0" smtClean="0">
              <a:ln/>
              <a:effectLst/>
              <a:latin typeface="Tahoma" pitchFamily="34" charset="0"/>
            </a:rPr>
            <a:t>с окружающими,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1" u="none" strike="noStrike" cap="none" normalizeH="0" baseline="0" smtClean="0">
              <a:ln/>
              <a:effectLst/>
              <a:latin typeface="Tahoma" pitchFamily="34" charset="0"/>
            </a:rPr>
            <a:t>отношение 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1" u="none" strike="noStrike" cap="none" normalizeH="0" baseline="0" smtClean="0">
              <a:ln/>
              <a:effectLst/>
              <a:latin typeface="Tahoma" pitchFamily="34" charset="0"/>
            </a:rPr>
            <a:t>самому себе)</a:t>
          </a:r>
          <a:endParaRPr kumimoji="0" lang="ru-RU" sz="1600" b="0" i="1" u="none" strike="noStrike" cap="none" normalizeH="0" baseline="0" dirty="0" smtClean="0">
            <a:ln/>
            <a:effectLst/>
            <a:latin typeface="Tahoma" pitchFamily="34" charset="0"/>
          </a:endParaRPr>
        </a:p>
      </dgm:t>
    </dgm:pt>
    <dgm:pt modelId="{1101BE9C-8FFF-4B19-AC81-A0DBA3EF3554}" type="parTrans" cxnId="{97529D86-90B8-4452-BCF6-802D2ABE0E0F}">
      <dgm:prSet/>
      <dgm:spPr/>
      <dgm:t>
        <a:bodyPr/>
        <a:lstStyle/>
        <a:p>
          <a:endParaRPr lang="ru-RU"/>
        </a:p>
      </dgm:t>
    </dgm:pt>
    <dgm:pt modelId="{96D43114-BC16-4679-AF22-CA59E5A9E02F}" type="sibTrans" cxnId="{97529D86-90B8-4452-BCF6-802D2ABE0E0F}">
      <dgm:prSet/>
      <dgm:spPr/>
      <dgm:t>
        <a:bodyPr/>
        <a:lstStyle/>
        <a:p>
          <a:endParaRPr lang="ru-RU"/>
        </a:p>
      </dgm:t>
    </dgm:pt>
    <dgm:pt modelId="{33FDCBB4-B0A0-45B3-A85C-442888365BD4}" type="pres">
      <dgm:prSet presAssocID="{26EDD721-A9D5-4AEE-AF43-48C184554C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57D9961-C694-4DAF-8E8C-468C4177A0D6}" type="pres">
      <dgm:prSet presAssocID="{D5A9B9B8-D95D-4710-8BC3-6DC3A09D5C39}" presName="hierRoot1" presStyleCnt="0">
        <dgm:presLayoutVars>
          <dgm:hierBranch/>
        </dgm:presLayoutVars>
      </dgm:prSet>
      <dgm:spPr/>
    </dgm:pt>
    <dgm:pt modelId="{666A5A91-1793-4E3B-973A-9D9B002F5299}" type="pres">
      <dgm:prSet presAssocID="{D5A9B9B8-D95D-4710-8BC3-6DC3A09D5C39}" presName="rootComposite1" presStyleCnt="0"/>
      <dgm:spPr/>
    </dgm:pt>
    <dgm:pt modelId="{7A4E364B-8BEC-442D-876E-CE57138A3AEC}" type="pres">
      <dgm:prSet presAssocID="{D5A9B9B8-D95D-4710-8BC3-6DC3A09D5C3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40B6DA-58A2-448E-AC4D-19F69DDEB619}" type="pres">
      <dgm:prSet presAssocID="{D5A9B9B8-D95D-4710-8BC3-6DC3A09D5C3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EBAB043-C6AB-4E12-A0FF-52ED733DFD08}" type="pres">
      <dgm:prSet presAssocID="{D5A9B9B8-D95D-4710-8BC3-6DC3A09D5C39}" presName="hierChild2" presStyleCnt="0"/>
      <dgm:spPr/>
    </dgm:pt>
    <dgm:pt modelId="{722ABAAF-015A-487D-899B-46B9084575A2}" type="pres">
      <dgm:prSet presAssocID="{D04963D7-1666-466A-BA77-EA649BE2B1EF}" presName="Name35" presStyleLbl="parChTrans1D2" presStyleIdx="0" presStyleCnt="3"/>
      <dgm:spPr/>
      <dgm:t>
        <a:bodyPr/>
        <a:lstStyle/>
        <a:p>
          <a:endParaRPr lang="ru-RU"/>
        </a:p>
      </dgm:t>
    </dgm:pt>
    <dgm:pt modelId="{8174205F-80BC-4BA8-8C93-D22CB9D35C33}" type="pres">
      <dgm:prSet presAssocID="{E6FEA51B-5868-4044-910F-F2C02D1BE617}" presName="hierRoot2" presStyleCnt="0">
        <dgm:presLayoutVars>
          <dgm:hierBranch/>
        </dgm:presLayoutVars>
      </dgm:prSet>
      <dgm:spPr/>
    </dgm:pt>
    <dgm:pt modelId="{EDD81A97-4E88-40B4-AA17-15F5FBAC6EC6}" type="pres">
      <dgm:prSet presAssocID="{E6FEA51B-5868-4044-910F-F2C02D1BE617}" presName="rootComposite" presStyleCnt="0"/>
      <dgm:spPr/>
    </dgm:pt>
    <dgm:pt modelId="{58A0D184-9314-42D9-BC47-403D99F2EC0C}" type="pres">
      <dgm:prSet presAssocID="{E6FEA51B-5868-4044-910F-F2C02D1BE61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E5992B-97EC-450D-9F3F-58D401873E0E}" type="pres">
      <dgm:prSet presAssocID="{E6FEA51B-5868-4044-910F-F2C02D1BE617}" presName="rootConnector" presStyleLbl="node2" presStyleIdx="0" presStyleCnt="3"/>
      <dgm:spPr/>
      <dgm:t>
        <a:bodyPr/>
        <a:lstStyle/>
        <a:p>
          <a:endParaRPr lang="ru-RU"/>
        </a:p>
      </dgm:t>
    </dgm:pt>
    <dgm:pt modelId="{3C612CA8-ECB5-4901-A98D-1F74463A8A77}" type="pres">
      <dgm:prSet presAssocID="{E6FEA51B-5868-4044-910F-F2C02D1BE617}" presName="hierChild4" presStyleCnt="0"/>
      <dgm:spPr/>
    </dgm:pt>
    <dgm:pt modelId="{C20748A8-5916-4E34-A762-F3254344D065}" type="pres">
      <dgm:prSet presAssocID="{E6FEA51B-5868-4044-910F-F2C02D1BE617}" presName="hierChild5" presStyleCnt="0"/>
      <dgm:spPr/>
    </dgm:pt>
    <dgm:pt modelId="{FE91B29D-A350-4C53-8B0F-F3AECA9393AF}" type="pres">
      <dgm:prSet presAssocID="{04B89BC0-E450-4EFB-B345-CB1223B37AB3}" presName="Name35" presStyleLbl="parChTrans1D2" presStyleIdx="1" presStyleCnt="3"/>
      <dgm:spPr/>
      <dgm:t>
        <a:bodyPr/>
        <a:lstStyle/>
        <a:p>
          <a:endParaRPr lang="ru-RU"/>
        </a:p>
      </dgm:t>
    </dgm:pt>
    <dgm:pt modelId="{93773C85-12C5-4BDB-A4D5-59E811E1EABB}" type="pres">
      <dgm:prSet presAssocID="{AB81EED3-D48D-4BCF-8B0C-4958C5A24E41}" presName="hierRoot2" presStyleCnt="0">
        <dgm:presLayoutVars>
          <dgm:hierBranch/>
        </dgm:presLayoutVars>
      </dgm:prSet>
      <dgm:spPr/>
    </dgm:pt>
    <dgm:pt modelId="{CD20C1CD-74ED-4917-9705-1C1D97066BE5}" type="pres">
      <dgm:prSet presAssocID="{AB81EED3-D48D-4BCF-8B0C-4958C5A24E41}" presName="rootComposite" presStyleCnt="0"/>
      <dgm:spPr/>
    </dgm:pt>
    <dgm:pt modelId="{4C3A1A88-097D-431F-BC80-2270CCFF6BE3}" type="pres">
      <dgm:prSet presAssocID="{AB81EED3-D48D-4BCF-8B0C-4958C5A24E41}" presName="rootText" presStyleLbl="node2" presStyleIdx="1" presStyleCnt="3" custLinFactNeighborX="113" custLinFactNeighborY="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A5B076-F3BB-4AFF-A81C-076BC1F81CA0}" type="pres">
      <dgm:prSet presAssocID="{AB81EED3-D48D-4BCF-8B0C-4958C5A24E41}" presName="rootConnector" presStyleLbl="node2" presStyleIdx="1" presStyleCnt="3"/>
      <dgm:spPr/>
      <dgm:t>
        <a:bodyPr/>
        <a:lstStyle/>
        <a:p>
          <a:endParaRPr lang="ru-RU"/>
        </a:p>
      </dgm:t>
    </dgm:pt>
    <dgm:pt modelId="{ADDE0147-AE81-445F-BC6F-040E24FB3CAB}" type="pres">
      <dgm:prSet presAssocID="{AB81EED3-D48D-4BCF-8B0C-4958C5A24E41}" presName="hierChild4" presStyleCnt="0"/>
      <dgm:spPr/>
    </dgm:pt>
    <dgm:pt modelId="{1D125726-D662-49CA-A14B-A5AB78D93E45}" type="pres">
      <dgm:prSet presAssocID="{AB81EED3-D48D-4BCF-8B0C-4958C5A24E41}" presName="hierChild5" presStyleCnt="0"/>
      <dgm:spPr/>
    </dgm:pt>
    <dgm:pt modelId="{644FA838-A729-4BEA-B522-058C0FF07D6B}" type="pres">
      <dgm:prSet presAssocID="{1101BE9C-8FFF-4B19-AC81-A0DBA3EF3554}" presName="Name35" presStyleLbl="parChTrans1D2" presStyleIdx="2" presStyleCnt="3"/>
      <dgm:spPr/>
      <dgm:t>
        <a:bodyPr/>
        <a:lstStyle/>
        <a:p>
          <a:endParaRPr lang="ru-RU"/>
        </a:p>
      </dgm:t>
    </dgm:pt>
    <dgm:pt modelId="{2ED56464-9D66-4D9A-8C6E-18EF89A8F479}" type="pres">
      <dgm:prSet presAssocID="{DED83CAC-BBE3-48BB-8085-38B335036DD2}" presName="hierRoot2" presStyleCnt="0">
        <dgm:presLayoutVars>
          <dgm:hierBranch/>
        </dgm:presLayoutVars>
      </dgm:prSet>
      <dgm:spPr/>
    </dgm:pt>
    <dgm:pt modelId="{63901AFB-F1C3-41D8-8101-307C901CD374}" type="pres">
      <dgm:prSet presAssocID="{DED83CAC-BBE3-48BB-8085-38B335036DD2}" presName="rootComposite" presStyleCnt="0"/>
      <dgm:spPr/>
    </dgm:pt>
    <dgm:pt modelId="{ADB3F2AB-28A5-41DE-8EDC-2D3D5A3D54FC}" type="pres">
      <dgm:prSet presAssocID="{DED83CAC-BBE3-48BB-8085-38B335036DD2}" presName="rootText" presStyleLbl="node2" presStyleIdx="2" presStyleCnt="3" custLinFactNeighborX="-3934" custLinFactNeighborY="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788753-7A57-4ACC-B500-764B52DD0A5D}" type="pres">
      <dgm:prSet presAssocID="{DED83CAC-BBE3-48BB-8085-38B335036DD2}" presName="rootConnector" presStyleLbl="node2" presStyleIdx="2" presStyleCnt="3"/>
      <dgm:spPr/>
      <dgm:t>
        <a:bodyPr/>
        <a:lstStyle/>
        <a:p>
          <a:endParaRPr lang="ru-RU"/>
        </a:p>
      </dgm:t>
    </dgm:pt>
    <dgm:pt modelId="{9DA8CD3D-11A1-4615-B4DB-AE1685301939}" type="pres">
      <dgm:prSet presAssocID="{DED83CAC-BBE3-48BB-8085-38B335036DD2}" presName="hierChild4" presStyleCnt="0"/>
      <dgm:spPr/>
    </dgm:pt>
    <dgm:pt modelId="{39A36AB7-52C5-4451-AC1D-1789977C3C49}" type="pres">
      <dgm:prSet presAssocID="{DED83CAC-BBE3-48BB-8085-38B335036DD2}" presName="hierChild5" presStyleCnt="0"/>
      <dgm:spPr/>
    </dgm:pt>
    <dgm:pt modelId="{DD8E0BDF-5E31-4C88-A81A-08308D6C7A6A}" type="pres">
      <dgm:prSet presAssocID="{D5A9B9B8-D95D-4710-8BC3-6DC3A09D5C39}" presName="hierChild3" presStyleCnt="0"/>
      <dgm:spPr/>
    </dgm:pt>
  </dgm:ptLst>
  <dgm:cxnLst>
    <dgm:cxn modelId="{21A8622F-E6B9-499E-A2B2-DD2DED1AF7AE}" type="presOf" srcId="{DED83CAC-BBE3-48BB-8085-38B335036DD2}" destId="{39788753-7A57-4ACC-B500-764B52DD0A5D}" srcOrd="1" destOrd="0" presId="urn:microsoft.com/office/officeart/2005/8/layout/orgChart1"/>
    <dgm:cxn modelId="{4B6D6E90-125B-4AFA-844B-B48F65D32D7D}" type="presOf" srcId="{04B89BC0-E450-4EFB-B345-CB1223B37AB3}" destId="{FE91B29D-A350-4C53-8B0F-F3AECA9393AF}" srcOrd="0" destOrd="0" presId="urn:microsoft.com/office/officeart/2005/8/layout/orgChart1"/>
    <dgm:cxn modelId="{C53881AC-013C-4477-A227-5CC76EC760A9}" type="presOf" srcId="{D5A9B9B8-D95D-4710-8BC3-6DC3A09D5C39}" destId="{CC40B6DA-58A2-448E-AC4D-19F69DDEB619}" srcOrd="1" destOrd="0" presId="urn:microsoft.com/office/officeart/2005/8/layout/orgChart1"/>
    <dgm:cxn modelId="{2E3733DA-926F-4163-BF7D-D1ED978F205A}" type="presOf" srcId="{AB81EED3-D48D-4BCF-8B0C-4958C5A24E41}" destId="{9BA5B076-F3BB-4AFF-A81C-076BC1F81CA0}" srcOrd="1" destOrd="0" presId="urn:microsoft.com/office/officeart/2005/8/layout/orgChart1"/>
    <dgm:cxn modelId="{236D2174-7B5E-4A7F-A144-5962C0796809}" srcId="{D5A9B9B8-D95D-4710-8BC3-6DC3A09D5C39}" destId="{E6FEA51B-5868-4044-910F-F2C02D1BE617}" srcOrd="0" destOrd="0" parTransId="{D04963D7-1666-466A-BA77-EA649BE2B1EF}" sibTransId="{7CB6BBF5-C0B8-4624-A719-825198A2C586}"/>
    <dgm:cxn modelId="{6D9094ED-F1EB-403C-9378-30E3BD7D02CD}" type="presOf" srcId="{D04963D7-1666-466A-BA77-EA649BE2B1EF}" destId="{722ABAAF-015A-487D-899B-46B9084575A2}" srcOrd="0" destOrd="0" presId="urn:microsoft.com/office/officeart/2005/8/layout/orgChart1"/>
    <dgm:cxn modelId="{C52443CD-34F4-42C4-B23D-DBC33AEC4B65}" srcId="{D5A9B9B8-D95D-4710-8BC3-6DC3A09D5C39}" destId="{AB81EED3-D48D-4BCF-8B0C-4958C5A24E41}" srcOrd="1" destOrd="0" parTransId="{04B89BC0-E450-4EFB-B345-CB1223B37AB3}" sibTransId="{945B7230-9C51-496D-8DBF-54094F70F88A}"/>
    <dgm:cxn modelId="{97529D86-90B8-4452-BCF6-802D2ABE0E0F}" srcId="{D5A9B9B8-D95D-4710-8BC3-6DC3A09D5C39}" destId="{DED83CAC-BBE3-48BB-8085-38B335036DD2}" srcOrd="2" destOrd="0" parTransId="{1101BE9C-8FFF-4B19-AC81-A0DBA3EF3554}" sibTransId="{96D43114-BC16-4679-AF22-CA59E5A9E02F}"/>
    <dgm:cxn modelId="{0F90942A-D1FF-40DB-8C37-1AC5DFCEAD43}" type="presOf" srcId="{AB81EED3-D48D-4BCF-8B0C-4958C5A24E41}" destId="{4C3A1A88-097D-431F-BC80-2270CCFF6BE3}" srcOrd="0" destOrd="0" presId="urn:microsoft.com/office/officeart/2005/8/layout/orgChart1"/>
    <dgm:cxn modelId="{EF133AFB-0939-4D8B-90D5-BA52783C6688}" type="presOf" srcId="{E6FEA51B-5868-4044-910F-F2C02D1BE617}" destId="{58A0D184-9314-42D9-BC47-403D99F2EC0C}" srcOrd="0" destOrd="0" presId="urn:microsoft.com/office/officeart/2005/8/layout/orgChart1"/>
    <dgm:cxn modelId="{CDE07BDC-C72B-438D-9AD5-44AA8C7DE602}" type="presOf" srcId="{26EDD721-A9D5-4AEE-AF43-48C184554CB8}" destId="{33FDCBB4-B0A0-45B3-A85C-442888365BD4}" srcOrd="0" destOrd="0" presId="urn:microsoft.com/office/officeart/2005/8/layout/orgChart1"/>
    <dgm:cxn modelId="{0073F650-D143-4659-B0B8-670710245AB9}" srcId="{26EDD721-A9D5-4AEE-AF43-48C184554CB8}" destId="{D5A9B9B8-D95D-4710-8BC3-6DC3A09D5C39}" srcOrd="0" destOrd="0" parTransId="{B7F9EA11-630D-4BA4-A032-A1144C5E8076}" sibTransId="{E71A20E3-A645-45E2-A780-406B54F1813D}"/>
    <dgm:cxn modelId="{17894C73-056E-4A98-A115-64D4DB7A4FCF}" type="presOf" srcId="{DED83CAC-BBE3-48BB-8085-38B335036DD2}" destId="{ADB3F2AB-28A5-41DE-8EDC-2D3D5A3D54FC}" srcOrd="0" destOrd="0" presId="urn:microsoft.com/office/officeart/2005/8/layout/orgChart1"/>
    <dgm:cxn modelId="{239F760A-6095-43B1-980B-DAC0385B6120}" type="presOf" srcId="{1101BE9C-8FFF-4B19-AC81-A0DBA3EF3554}" destId="{644FA838-A729-4BEA-B522-058C0FF07D6B}" srcOrd="0" destOrd="0" presId="urn:microsoft.com/office/officeart/2005/8/layout/orgChart1"/>
    <dgm:cxn modelId="{877E79EC-8E70-434B-B226-32C2DDEA001F}" type="presOf" srcId="{D5A9B9B8-D95D-4710-8BC3-6DC3A09D5C39}" destId="{7A4E364B-8BEC-442D-876E-CE57138A3AEC}" srcOrd="0" destOrd="0" presId="urn:microsoft.com/office/officeart/2005/8/layout/orgChart1"/>
    <dgm:cxn modelId="{6FAF402E-12D6-4461-8D48-F3E143E99758}" type="presOf" srcId="{E6FEA51B-5868-4044-910F-F2C02D1BE617}" destId="{ECE5992B-97EC-450D-9F3F-58D401873E0E}" srcOrd="1" destOrd="0" presId="urn:microsoft.com/office/officeart/2005/8/layout/orgChart1"/>
    <dgm:cxn modelId="{C1D51B2C-D256-4CC1-BE5A-59479A944AE8}" type="presParOf" srcId="{33FDCBB4-B0A0-45B3-A85C-442888365BD4}" destId="{E57D9961-C694-4DAF-8E8C-468C4177A0D6}" srcOrd="0" destOrd="0" presId="urn:microsoft.com/office/officeart/2005/8/layout/orgChart1"/>
    <dgm:cxn modelId="{83E445C8-DF06-434E-B09A-2B9E0FE1FB24}" type="presParOf" srcId="{E57D9961-C694-4DAF-8E8C-468C4177A0D6}" destId="{666A5A91-1793-4E3B-973A-9D9B002F5299}" srcOrd="0" destOrd="0" presId="urn:microsoft.com/office/officeart/2005/8/layout/orgChart1"/>
    <dgm:cxn modelId="{699B876E-6057-45CB-AFC6-7CFDDF405FEC}" type="presParOf" srcId="{666A5A91-1793-4E3B-973A-9D9B002F5299}" destId="{7A4E364B-8BEC-442D-876E-CE57138A3AEC}" srcOrd="0" destOrd="0" presId="urn:microsoft.com/office/officeart/2005/8/layout/orgChart1"/>
    <dgm:cxn modelId="{A2AA005A-B7DE-4BB3-97C8-53F1A591210C}" type="presParOf" srcId="{666A5A91-1793-4E3B-973A-9D9B002F5299}" destId="{CC40B6DA-58A2-448E-AC4D-19F69DDEB619}" srcOrd="1" destOrd="0" presId="urn:microsoft.com/office/officeart/2005/8/layout/orgChart1"/>
    <dgm:cxn modelId="{9157DEE2-FA0E-46D2-9165-B160964840B2}" type="presParOf" srcId="{E57D9961-C694-4DAF-8E8C-468C4177A0D6}" destId="{0EBAB043-C6AB-4E12-A0FF-52ED733DFD08}" srcOrd="1" destOrd="0" presId="urn:microsoft.com/office/officeart/2005/8/layout/orgChart1"/>
    <dgm:cxn modelId="{8A6A3D8B-F6BB-4F70-A883-4B6B3CD89A8B}" type="presParOf" srcId="{0EBAB043-C6AB-4E12-A0FF-52ED733DFD08}" destId="{722ABAAF-015A-487D-899B-46B9084575A2}" srcOrd="0" destOrd="0" presId="urn:microsoft.com/office/officeart/2005/8/layout/orgChart1"/>
    <dgm:cxn modelId="{DDBD9AD9-821B-49A2-B90A-CDE4F301BFEB}" type="presParOf" srcId="{0EBAB043-C6AB-4E12-A0FF-52ED733DFD08}" destId="{8174205F-80BC-4BA8-8C93-D22CB9D35C33}" srcOrd="1" destOrd="0" presId="urn:microsoft.com/office/officeart/2005/8/layout/orgChart1"/>
    <dgm:cxn modelId="{9E1D7018-333B-4378-9ABB-07B2161DEE2D}" type="presParOf" srcId="{8174205F-80BC-4BA8-8C93-D22CB9D35C33}" destId="{EDD81A97-4E88-40B4-AA17-15F5FBAC6EC6}" srcOrd="0" destOrd="0" presId="urn:microsoft.com/office/officeart/2005/8/layout/orgChart1"/>
    <dgm:cxn modelId="{D1799673-63EA-4A0A-BB32-66B727CFFB56}" type="presParOf" srcId="{EDD81A97-4E88-40B4-AA17-15F5FBAC6EC6}" destId="{58A0D184-9314-42D9-BC47-403D99F2EC0C}" srcOrd="0" destOrd="0" presId="urn:microsoft.com/office/officeart/2005/8/layout/orgChart1"/>
    <dgm:cxn modelId="{6340BEBA-AB16-446F-98B9-FD9FDDE46D16}" type="presParOf" srcId="{EDD81A97-4E88-40B4-AA17-15F5FBAC6EC6}" destId="{ECE5992B-97EC-450D-9F3F-58D401873E0E}" srcOrd="1" destOrd="0" presId="urn:microsoft.com/office/officeart/2005/8/layout/orgChart1"/>
    <dgm:cxn modelId="{25D03943-874F-45AC-85B0-2E1CB8A9622B}" type="presParOf" srcId="{8174205F-80BC-4BA8-8C93-D22CB9D35C33}" destId="{3C612CA8-ECB5-4901-A98D-1F74463A8A77}" srcOrd="1" destOrd="0" presId="urn:microsoft.com/office/officeart/2005/8/layout/orgChart1"/>
    <dgm:cxn modelId="{641C5031-4E00-4C66-89D7-EF03B1850C9F}" type="presParOf" srcId="{8174205F-80BC-4BA8-8C93-D22CB9D35C33}" destId="{C20748A8-5916-4E34-A762-F3254344D065}" srcOrd="2" destOrd="0" presId="urn:microsoft.com/office/officeart/2005/8/layout/orgChart1"/>
    <dgm:cxn modelId="{A315B61B-7A89-465B-A80D-D79F5E2A6F7B}" type="presParOf" srcId="{0EBAB043-C6AB-4E12-A0FF-52ED733DFD08}" destId="{FE91B29D-A350-4C53-8B0F-F3AECA9393AF}" srcOrd="2" destOrd="0" presId="urn:microsoft.com/office/officeart/2005/8/layout/orgChart1"/>
    <dgm:cxn modelId="{B8B4C666-4AC4-49C3-9D9C-66BBACF2BB34}" type="presParOf" srcId="{0EBAB043-C6AB-4E12-A0FF-52ED733DFD08}" destId="{93773C85-12C5-4BDB-A4D5-59E811E1EABB}" srcOrd="3" destOrd="0" presId="urn:microsoft.com/office/officeart/2005/8/layout/orgChart1"/>
    <dgm:cxn modelId="{8BD61BA4-D81E-40D7-AECB-D964DF2EDA5D}" type="presParOf" srcId="{93773C85-12C5-4BDB-A4D5-59E811E1EABB}" destId="{CD20C1CD-74ED-4917-9705-1C1D97066BE5}" srcOrd="0" destOrd="0" presId="urn:microsoft.com/office/officeart/2005/8/layout/orgChart1"/>
    <dgm:cxn modelId="{4926456C-4BF3-435D-80E9-DD09DE6AACD2}" type="presParOf" srcId="{CD20C1CD-74ED-4917-9705-1C1D97066BE5}" destId="{4C3A1A88-097D-431F-BC80-2270CCFF6BE3}" srcOrd="0" destOrd="0" presId="urn:microsoft.com/office/officeart/2005/8/layout/orgChart1"/>
    <dgm:cxn modelId="{8EA99490-7433-4E4A-8E6A-1A851CB520E4}" type="presParOf" srcId="{CD20C1CD-74ED-4917-9705-1C1D97066BE5}" destId="{9BA5B076-F3BB-4AFF-A81C-076BC1F81CA0}" srcOrd="1" destOrd="0" presId="urn:microsoft.com/office/officeart/2005/8/layout/orgChart1"/>
    <dgm:cxn modelId="{AA5AC290-3316-4952-B143-BFCB9367F891}" type="presParOf" srcId="{93773C85-12C5-4BDB-A4D5-59E811E1EABB}" destId="{ADDE0147-AE81-445F-BC6F-040E24FB3CAB}" srcOrd="1" destOrd="0" presId="urn:microsoft.com/office/officeart/2005/8/layout/orgChart1"/>
    <dgm:cxn modelId="{55CACBC4-BE16-4022-B5AC-34E01619F4ED}" type="presParOf" srcId="{93773C85-12C5-4BDB-A4D5-59E811E1EABB}" destId="{1D125726-D662-49CA-A14B-A5AB78D93E45}" srcOrd="2" destOrd="0" presId="urn:microsoft.com/office/officeart/2005/8/layout/orgChart1"/>
    <dgm:cxn modelId="{B849F897-BE8D-4DFE-9BD5-2D449BFC0C33}" type="presParOf" srcId="{0EBAB043-C6AB-4E12-A0FF-52ED733DFD08}" destId="{644FA838-A729-4BEA-B522-058C0FF07D6B}" srcOrd="4" destOrd="0" presId="urn:microsoft.com/office/officeart/2005/8/layout/orgChart1"/>
    <dgm:cxn modelId="{D9C23F6C-52D0-46F9-98DC-939988AD7ED3}" type="presParOf" srcId="{0EBAB043-C6AB-4E12-A0FF-52ED733DFD08}" destId="{2ED56464-9D66-4D9A-8C6E-18EF89A8F479}" srcOrd="5" destOrd="0" presId="urn:microsoft.com/office/officeart/2005/8/layout/orgChart1"/>
    <dgm:cxn modelId="{CEAC07A4-D242-4248-91C0-7B96074C3A84}" type="presParOf" srcId="{2ED56464-9D66-4D9A-8C6E-18EF89A8F479}" destId="{63901AFB-F1C3-41D8-8101-307C901CD374}" srcOrd="0" destOrd="0" presId="urn:microsoft.com/office/officeart/2005/8/layout/orgChart1"/>
    <dgm:cxn modelId="{2E1A4AD7-59EF-4961-A3AC-EA1FC3FA70E7}" type="presParOf" srcId="{63901AFB-F1C3-41D8-8101-307C901CD374}" destId="{ADB3F2AB-28A5-41DE-8EDC-2D3D5A3D54FC}" srcOrd="0" destOrd="0" presId="urn:microsoft.com/office/officeart/2005/8/layout/orgChart1"/>
    <dgm:cxn modelId="{67A19FCC-6633-4D1B-978B-081654EAA6BD}" type="presParOf" srcId="{63901AFB-F1C3-41D8-8101-307C901CD374}" destId="{39788753-7A57-4ACC-B500-764B52DD0A5D}" srcOrd="1" destOrd="0" presId="urn:microsoft.com/office/officeart/2005/8/layout/orgChart1"/>
    <dgm:cxn modelId="{A55D1417-A62D-486D-B980-E73BAE36178B}" type="presParOf" srcId="{2ED56464-9D66-4D9A-8C6E-18EF89A8F479}" destId="{9DA8CD3D-11A1-4615-B4DB-AE1685301939}" srcOrd="1" destOrd="0" presId="urn:microsoft.com/office/officeart/2005/8/layout/orgChart1"/>
    <dgm:cxn modelId="{273225DA-8AE9-443E-9B5B-A4FF9E72CB46}" type="presParOf" srcId="{2ED56464-9D66-4D9A-8C6E-18EF89A8F479}" destId="{39A36AB7-52C5-4451-AC1D-1789977C3C49}" srcOrd="2" destOrd="0" presId="urn:microsoft.com/office/officeart/2005/8/layout/orgChart1"/>
    <dgm:cxn modelId="{B9AE285C-5ACE-41E6-87FE-91B8B8BA5245}" type="presParOf" srcId="{E57D9961-C694-4DAF-8E8C-468C4177A0D6}" destId="{DD8E0BDF-5E31-4C88-A81A-08308D6C7A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6FEDF-79A1-4C61-B691-7FD4BE4C7D42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C92E7474-283A-4B65-88A5-053CF9AAB63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effectLst/>
              <a:latin typeface="+mj-lt"/>
            </a:rPr>
            <a:t>Психологическая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effectLst/>
              <a:latin typeface="+mj-lt"/>
            </a:rPr>
            <a:t>готовность</a:t>
          </a:r>
        </a:p>
      </dgm:t>
    </dgm:pt>
    <dgm:pt modelId="{43B5FBAE-B2C4-4970-A8DB-43A48A92ACDF}" type="parTrans" cxnId="{755439CF-5A24-4FB7-BCDF-73AA3ABEDE0A}">
      <dgm:prSet/>
      <dgm:spPr/>
      <dgm:t>
        <a:bodyPr/>
        <a:lstStyle/>
        <a:p>
          <a:endParaRPr lang="ru-RU"/>
        </a:p>
      </dgm:t>
    </dgm:pt>
    <dgm:pt modelId="{E4E673B1-887A-4F7A-8ED9-196DB96CED66}" type="sibTrans" cxnId="{755439CF-5A24-4FB7-BCDF-73AA3ABEDE0A}">
      <dgm:prSet/>
      <dgm:spPr/>
      <dgm:t>
        <a:bodyPr/>
        <a:lstStyle/>
        <a:p>
          <a:endParaRPr lang="ru-RU"/>
        </a:p>
      </dgm:t>
    </dgm:pt>
    <dgm:pt modelId="{5C1F0F69-9445-4F72-862A-8B8311F4E81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smtClean="0">
              <a:ln/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интеллектуальная</a:t>
          </a:r>
          <a:endParaRPr kumimoji="0" lang="ru-RU" sz="1600" b="1" i="0" u="none" strike="noStrike" cap="none" normalizeH="0" baseline="0" dirty="0" smtClean="0">
            <a:ln/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99EF636-0DDA-4A22-903A-9237270E2506}" type="parTrans" cxnId="{19D91091-DDAF-462D-9AF8-C76AE7B8D2DB}">
      <dgm:prSet/>
      <dgm:spPr/>
      <dgm:t>
        <a:bodyPr/>
        <a:lstStyle/>
        <a:p>
          <a:endParaRPr lang="ru-RU"/>
        </a:p>
      </dgm:t>
    </dgm:pt>
    <dgm:pt modelId="{1978A9B9-EC2A-4BD1-B1AF-2B7AFFAB2C8A}" type="sibTrans" cxnId="{19D91091-DDAF-462D-9AF8-C76AE7B8D2DB}">
      <dgm:prSet/>
      <dgm:spPr/>
      <dgm:t>
        <a:bodyPr/>
        <a:lstStyle/>
        <a:p>
          <a:endParaRPr lang="ru-RU"/>
        </a:p>
      </dgm:t>
    </dgm:pt>
    <dgm:pt modelId="{915FD5A4-2D74-46A4-B874-CFEC89DCC9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Tahoma" pitchFamily="34" charset="0"/>
            </a:rPr>
            <a:t>коммуникативная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Tahoma" pitchFamily="34" charset="0"/>
            </a:rPr>
            <a:t> </a:t>
          </a:r>
        </a:p>
      </dgm:t>
    </dgm:pt>
    <dgm:pt modelId="{6D938E94-5761-4258-9EF3-4C8CB19A11D8}" type="parTrans" cxnId="{41697865-C491-49C1-932E-4DC3E8DD8380}">
      <dgm:prSet/>
      <dgm:spPr/>
      <dgm:t>
        <a:bodyPr/>
        <a:lstStyle/>
        <a:p>
          <a:endParaRPr lang="ru-RU"/>
        </a:p>
      </dgm:t>
    </dgm:pt>
    <dgm:pt modelId="{1266A8A5-8984-4D3F-B1F6-8538580497FB}" type="sibTrans" cxnId="{41697865-C491-49C1-932E-4DC3E8DD8380}">
      <dgm:prSet/>
      <dgm:spPr/>
      <dgm:t>
        <a:bodyPr/>
        <a:lstStyle/>
        <a:p>
          <a:endParaRPr lang="ru-RU"/>
        </a:p>
      </dgm:t>
    </dgm:pt>
    <dgm:pt modelId="{D1FDE7BC-5EBF-4031-9FAC-4838E00169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Tahoma" pitchFamily="34" charset="0"/>
            </a:rPr>
            <a:t>мотивационная</a:t>
          </a:r>
          <a:endParaRPr kumimoji="0" lang="ru-RU" b="1" i="0" u="none" strike="noStrike" cap="none" normalizeH="0" baseline="0" dirty="0" smtClean="0">
            <a:ln/>
            <a:effectLst/>
            <a:latin typeface="Tahoma" pitchFamily="34" charset="0"/>
          </a:endParaRPr>
        </a:p>
      </dgm:t>
    </dgm:pt>
    <dgm:pt modelId="{F87C6291-7F01-448F-940F-6601F4EB0AF4}" type="parTrans" cxnId="{97428B5C-37C1-4AEA-AE53-61A2EF965EA6}">
      <dgm:prSet/>
      <dgm:spPr/>
      <dgm:t>
        <a:bodyPr/>
        <a:lstStyle/>
        <a:p>
          <a:endParaRPr lang="ru-RU"/>
        </a:p>
      </dgm:t>
    </dgm:pt>
    <dgm:pt modelId="{BB915266-77A3-41DB-BD6B-D93B8E0BD508}" type="sibTrans" cxnId="{97428B5C-37C1-4AEA-AE53-61A2EF965EA6}">
      <dgm:prSet/>
      <dgm:spPr/>
      <dgm:t>
        <a:bodyPr/>
        <a:lstStyle/>
        <a:p>
          <a:endParaRPr lang="ru-RU"/>
        </a:p>
      </dgm:t>
    </dgm:pt>
    <dgm:pt modelId="{2BD63918-4FC3-4B96-B280-10E3B9C9E3C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smtClean="0">
              <a:ln/>
              <a:effectLst/>
              <a:latin typeface="Tahoma" pitchFamily="34" charset="0"/>
            </a:rPr>
            <a:t>волевая</a:t>
          </a:r>
          <a:endParaRPr kumimoji="0" lang="ru-RU" sz="1600" b="1" i="0" u="none" strike="noStrike" cap="none" normalizeH="0" baseline="0" dirty="0" smtClean="0">
            <a:ln/>
            <a:effectLst/>
            <a:latin typeface="Tahoma" pitchFamily="34" charset="0"/>
          </a:endParaRPr>
        </a:p>
      </dgm:t>
    </dgm:pt>
    <dgm:pt modelId="{A3F69A3E-717A-4776-8D5D-4ECF3399B849}" type="parTrans" cxnId="{5364E9B9-3DD2-42C4-96C3-A56E64EEA2C9}">
      <dgm:prSet/>
      <dgm:spPr/>
      <dgm:t>
        <a:bodyPr/>
        <a:lstStyle/>
        <a:p>
          <a:endParaRPr lang="ru-RU"/>
        </a:p>
      </dgm:t>
    </dgm:pt>
    <dgm:pt modelId="{7B159210-3243-4DBD-9223-401713D3B8E0}" type="sibTrans" cxnId="{5364E9B9-3DD2-42C4-96C3-A56E64EEA2C9}">
      <dgm:prSet/>
      <dgm:spPr/>
      <dgm:t>
        <a:bodyPr/>
        <a:lstStyle/>
        <a:p>
          <a:endParaRPr lang="ru-RU"/>
        </a:p>
      </dgm:t>
    </dgm:pt>
    <dgm:pt modelId="{C56101C1-F29E-47E0-B952-A87C20B61B64}" type="pres">
      <dgm:prSet presAssocID="{D776FEDF-79A1-4C61-B691-7FD4BE4C7D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E66074-6D5D-4D1B-A2C7-72142B4BB5A0}" type="pres">
      <dgm:prSet presAssocID="{C92E7474-283A-4B65-88A5-053CF9AAB632}" presName="hierRoot1" presStyleCnt="0">
        <dgm:presLayoutVars>
          <dgm:hierBranch/>
        </dgm:presLayoutVars>
      </dgm:prSet>
      <dgm:spPr/>
    </dgm:pt>
    <dgm:pt modelId="{F16218ED-D29D-4861-89D5-370FEE3B4C96}" type="pres">
      <dgm:prSet presAssocID="{C92E7474-283A-4B65-88A5-053CF9AAB632}" presName="rootComposite1" presStyleCnt="0"/>
      <dgm:spPr/>
    </dgm:pt>
    <dgm:pt modelId="{BFDD824E-CB11-488E-91B6-4C4799292786}" type="pres">
      <dgm:prSet presAssocID="{C92E7474-283A-4B65-88A5-053CF9AAB632}" presName="rootText1" presStyleLbl="node0" presStyleIdx="0" presStyleCnt="1" custScaleX="183648" custLinFactY="-17376" custLinFactNeighborX="735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0030E8-2D9F-450C-AE24-6E18B04EC00E}" type="pres">
      <dgm:prSet presAssocID="{C92E7474-283A-4B65-88A5-053CF9AAB63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D9EAEA7-ED4C-47E0-B4E3-35424E66321B}" type="pres">
      <dgm:prSet presAssocID="{C92E7474-283A-4B65-88A5-053CF9AAB632}" presName="hierChild2" presStyleCnt="0"/>
      <dgm:spPr/>
    </dgm:pt>
    <dgm:pt modelId="{7F63DEC5-5AD2-481A-A3B0-BFF970D0DC88}" type="pres">
      <dgm:prSet presAssocID="{A99EF636-0DDA-4A22-903A-9237270E2506}" presName="Name35" presStyleLbl="parChTrans1D2" presStyleIdx="0" presStyleCnt="4"/>
      <dgm:spPr/>
      <dgm:t>
        <a:bodyPr/>
        <a:lstStyle/>
        <a:p>
          <a:endParaRPr lang="ru-RU"/>
        </a:p>
      </dgm:t>
    </dgm:pt>
    <dgm:pt modelId="{89FA9251-F535-4346-8E9D-98F6ADCD6EF2}" type="pres">
      <dgm:prSet presAssocID="{5C1F0F69-9445-4F72-862A-8B8311F4E813}" presName="hierRoot2" presStyleCnt="0">
        <dgm:presLayoutVars>
          <dgm:hierBranch/>
        </dgm:presLayoutVars>
      </dgm:prSet>
      <dgm:spPr/>
    </dgm:pt>
    <dgm:pt modelId="{0F45F06C-2258-411E-84F0-71F143F30AC3}" type="pres">
      <dgm:prSet presAssocID="{5C1F0F69-9445-4F72-862A-8B8311F4E813}" presName="rootComposite" presStyleCnt="0"/>
      <dgm:spPr/>
    </dgm:pt>
    <dgm:pt modelId="{9BC1A7BD-9C50-4BAB-9EDB-E63B3439F656}" type="pres">
      <dgm:prSet presAssocID="{5C1F0F69-9445-4F72-862A-8B8311F4E813}" presName="rootText" presStyleLbl="node2" presStyleIdx="0" presStyleCnt="4" custScaleX="120497" custLinFactNeighborX="4058" custLinFactNeighborY="-44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ED07D8-ED1B-454D-9344-3AE525E88D6B}" type="pres">
      <dgm:prSet presAssocID="{5C1F0F69-9445-4F72-862A-8B8311F4E813}" presName="rootConnector" presStyleLbl="node2" presStyleIdx="0" presStyleCnt="4"/>
      <dgm:spPr/>
      <dgm:t>
        <a:bodyPr/>
        <a:lstStyle/>
        <a:p>
          <a:endParaRPr lang="ru-RU"/>
        </a:p>
      </dgm:t>
    </dgm:pt>
    <dgm:pt modelId="{A29C3656-DBD7-4D92-8323-94520ABF825D}" type="pres">
      <dgm:prSet presAssocID="{5C1F0F69-9445-4F72-862A-8B8311F4E813}" presName="hierChild4" presStyleCnt="0"/>
      <dgm:spPr/>
    </dgm:pt>
    <dgm:pt modelId="{FA759DAB-149A-4447-8F5D-7FF0A7835F3F}" type="pres">
      <dgm:prSet presAssocID="{5C1F0F69-9445-4F72-862A-8B8311F4E813}" presName="hierChild5" presStyleCnt="0"/>
      <dgm:spPr/>
    </dgm:pt>
    <dgm:pt modelId="{BE343DFF-B638-4285-9FB0-4CA7EC36521E}" type="pres">
      <dgm:prSet presAssocID="{6D938E94-5761-4258-9EF3-4C8CB19A11D8}" presName="Name35" presStyleLbl="parChTrans1D2" presStyleIdx="1" presStyleCnt="4"/>
      <dgm:spPr/>
      <dgm:t>
        <a:bodyPr/>
        <a:lstStyle/>
        <a:p>
          <a:endParaRPr lang="ru-RU"/>
        </a:p>
      </dgm:t>
    </dgm:pt>
    <dgm:pt modelId="{89EFA972-1AC3-46CE-832F-440DC3285FFC}" type="pres">
      <dgm:prSet presAssocID="{915FD5A4-2D74-46A4-B874-CFEC89DCC974}" presName="hierRoot2" presStyleCnt="0">
        <dgm:presLayoutVars>
          <dgm:hierBranch/>
        </dgm:presLayoutVars>
      </dgm:prSet>
      <dgm:spPr/>
    </dgm:pt>
    <dgm:pt modelId="{56C4F00B-CC6E-4C92-8F9A-14BD4BCD68DA}" type="pres">
      <dgm:prSet presAssocID="{915FD5A4-2D74-46A4-B874-CFEC89DCC974}" presName="rootComposite" presStyleCnt="0"/>
      <dgm:spPr/>
    </dgm:pt>
    <dgm:pt modelId="{218AB3A4-6D24-4A86-9C1D-2E0702889A89}" type="pres">
      <dgm:prSet presAssocID="{915FD5A4-2D74-46A4-B874-CFEC89DCC974}" presName="rootText" presStyleLbl="node2" presStyleIdx="1" presStyleCnt="4" custScaleX="130045" custLinFactNeighborX="-904" custLinFactNeighborY="-44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AA72A0-415E-4F07-9A7F-F78CD1D0ED35}" type="pres">
      <dgm:prSet presAssocID="{915FD5A4-2D74-46A4-B874-CFEC89DCC974}" presName="rootConnector" presStyleLbl="node2" presStyleIdx="1" presStyleCnt="4"/>
      <dgm:spPr/>
      <dgm:t>
        <a:bodyPr/>
        <a:lstStyle/>
        <a:p>
          <a:endParaRPr lang="ru-RU"/>
        </a:p>
      </dgm:t>
    </dgm:pt>
    <dgm:pt modelId="{E9E1435E-435C-4613-84D1-368B83EDDF7C}" type="pres">
      <dgm:prSet presAssocID="{915FD5A4-2D74-46A4-B874-CFEC89DCC974}" presName="hierChild4" presStyleCnt="0"/>
      <dgm:spPr/>
    </dgm:pt>
    <dgm:pt modelId="{54FFEBFC-EC24-41E4-A3BA-ADA0474000FB}" type="pres">
      <dgm:prSet presAssocID="{915FD5A4-2D74-46A4-B874-CFEC89DCC974}" presName="hierChild5" presStyleCnt="0"/>
      <dgm:spPr/>
    </dgm:pt>
    <dgm:pt modelId="{06EAE573-7ECA-4610-BA3C-75D69F0F424F}" type="pres">
      <dgm:prSet presAssocID="{F87C6291-7F01-448F-940F-6601F4EB0AF4}" presName="Name35" presStyleLbl="parChTrans1D2" presStyleIdx="2" presStyleCnt="4"/>
      <dgm:spPr/>
      <dgm:t>
        <a:bodyPr/>
        <a:lstStyle/>
        <a:p>
          <a:endParaRPr lang="ru-RU"/>
        </a:p>
      </dgm:t>
    </dgm:pt>
    <dgm:pt modelId="{0F9A59D1-62D3-4567-873C-C594F8B7B185}" type="pres">
      <dgm:prSet presAssocID="{D1FDE7BC-5EBF-4031-9FAC-4838E001696A}" presName="hierRoot2" presStyleCnt="0">
        <dgm:presLayoutVars>
          <dgm:hierBranch/>
        </dgm:presLayoutVars>
      </dgm:prSet>
      <dgm:spPr/>
    </dgm:pt>
    <dgm:pt modelId="{BF9D7425-DDAD-4F03-97D0-0A7175E3D264}" type="pres">
      <dgm:prSet presAssocID="{D1FDE7BC-5EBF-4031-9FAC-4838E001696A}" presName="rootComposite" presStyleCnt="0"/>
      <dgm:spPr/>
    </dgm:pt>
    <dgm:pt modelId="{3481BF58-CC00-4F7F-907A-9B6F03178149}" type="pres">
      <dgm:prSet presAssocID="{D1FDE7BC-5EBF-4031-9FAC-4838E001696A}" presName="rootText" presStyleLbl="node2" presStyleIdx="2" presStyleCnt="4" custScaleX="114786" custLinFactNeighborX="2729" custLinFactNeighborY="-44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730E09-FA80-4A4E-973D-6C225EE35A7B}" type="pres">
      <dgm:prSet presAssocID="{D1FDE7BC-5EBF-4031-9FAC-4838E001696A}" presName="rootConnector" presStyleLbl="node2" presStyleIdx="2" presStyleCnt="4"/>
      <dgm:spPr/>
      <dgm:t>
        <a:bodyPr/>
        <a:lstStyle/>
        <a:p>
          <a:endParaRPr lang="ru-RU"/>
        </a:p>
      </dgm:t>
    </dgm:pt>
    <dgm:pt modelId="{E88CF755-83F1-4B96-AC59-014266941507}" type="pres">
      <dgm:prSet presAssocID="{D1FDE7BC-5EBF-4031-9FAC-4838E001696A}" presName="hierChild4" presStyleCnt="0"/>
      <dgm:spPr/>
    </dgm:pt>
    <dgm:pt modelId="{5FA3B8ED-3E4E-491D-864F-22C42EB2C21D}" type="pres">
      <dgm:prSet presAssocID="{D1FDE7BC-5EBF-4031-9FAC-4838E001696A}" presName="hierChild5" presStyleCnt="0"/>
      <dgm:spPr/>
    </dgm:pt>
    <dgm:pt modelId="{2527254D-2A73-4A9C-A1C3-D81A09E41A63}" type="pres">
      <dgm:prSet presAssocID="{A3F69A3E-717A-4776-8D5D-4ECF3399B849}" presName="Name35" presStyleLbl="parChTrans1D2" presStyleIdx="3" presStyleCnt="4"/>
      <dgm:spPr/>
      <dgm:t>
        <a:bodyPr/>
        <a:lstStyle/>
        <a:p>
          <a:endParaRPr lang="ru-RU"/>
        </a:p>
      </dgm:t>
    </dgm:pt>
    <dgm:pt modelId="{259D38DD-29E3-432A-9DCA-4323B793844E}" type="pres">
      <dgm:prSet presAssocID="{2BD63918-4FC3-4B96-B280-10E3B9C9E3C1}" presName="hierRoot2" presStyleCnt="0">
        <dgm:presLayoutVars>
          <dgm:hierBranch/>
        </dgm:presLayoutVars>
      </dgm:prSet>
      <dgm:spPr/>
    </dgm:pt>
    <dgm:pt modelId="{BED95EBF-4EF9-463F-A481-62958A826046}" type="pres">
      <dgm:prSet presAssocID="{2BD63918-4FC3-4B96-B280-10E3B9C9E3C1}" presName="rootComposite" presStyleCnt="0"/>
      <dgm:spPr/>
    </dgm:pt>
    <dgm:pt modelId="{E694B291-426A-4E9E-8851-C305B0BB44CB}" type="pres">
      <dgm:prSet presAssocID="{2BD63918-4FC3-4B96-B280-10E3B9C9E3C1}" presName="rootText" presStyleLbl="node2" presStyleIdx="3" presStyleCnt="4" custLinFactNeighborX="-2233" custLinFactNeighborY="-44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CBCA66-A9A4-4295-8ADA-0247D8FF18E5}" type="pres">
      <dgm:prSet presAssocID="{2BD63918-4FC3-4B96-B280-10E3B9C9E3C1}" presName="rootConnector" presStyleLbl="node2" presStyleIdx="3" presStyleCnt="4"/>
      <dgm:spPr/>
      <dgm:t>
        <a:bodyPr/>
        <a:lstStyle/>
        <a:p>
          <a:endParaRPr lang="ru-RU"/>
        </a:p>
      </dgm:t>
    </dgm:pt>
    <dgm:pt modelId="{92D9A25E-C13B-4927-A705-BA7DE5D9F164}" type="pres">
      <dgm:prSet presAssocID="{2BD63918-4FC3-4B96-B280-10E3B9C9E3C1}" presName="hierChild4" presStyleCnt="0"/>
      <dgm:spPr/>
    </dgm:pt>
    <dgm:pt modelId="{FE0D2C64-EFBD-4B3D-A0AE-F8F667456A38}" type="pres">
      <dgm:prSet presAssocID="{2BD63918-4FC3-4B96-B280-10E3B9C9E3C1}" presName="hierChild5" presStyleCnt="0"/>
      <dgm:spPr/>
    </dgm:pt>
    <dgm:pt modelId="{AB3EE021-6D69-4BB4-A750-24AE29642539}" type="pres">
      <dgm:prSet presAssocID="{C92E7474-283A-4B65-88A5-053CF9AAB632}" presName="hierChild3" presStyleCnt="0"/>
      <dgm:spPr/>
    </dgm:pt>
  </dgm:ptLst>
  <dgm:cxnLst>
    <dgm:cxn modelId="{ECB4BF44-8F07-4799-8231-E5855DD3013C}" type="presOf" srcId="{A3F69A3E-717A-4776-8D5D-4ECF3399B849}" destId="{2527254D-2A73-4A9C-A1C3-D81A09E41A63}" srcOrd="0" destOrd="0" presId="urn:microsoft.com/office/officeart/2005/8/layout/orgChart1"/>
    <dgm:cxn modelId="{25FCA5A4-8AEF-4C79-82B1-95816EE4F4DD}" type="presOf" srcId="{915FD5A4-2D74-46A4-B874-CFEC89DCC974}" destId="{D2AA72A0-415E-4F07-9A7F-F78CD1D0ED35}" srcOrd="1" destOrd="0" presId="urn:microsoft.com/office/officeart/2005/8/layout/orgChart1"/>
    <dgm:cxn modelId="{1DAE1C10-4391-4981-8F55-15D1045FA448}" type="presOf" srcId="{C92E7474-283A-4B65-88A5-053CF9AAB632}" destId="{BFDD824E-CB11-488E-91B6-4C4799292786}" srcOrd="0" destOrd="0" presId="urn:microsoft.com/office/officeart/2005/8/layout/orgChart1"/>
    <dgm:cxn modelId="{CEAD090E-0530-4B68-99E6-4800F1397816}" type="presOf" srcId="{5C1F0F69-9445-4F72-862A-8B8311F4E813}" destId="{9BC1A7BD-9C50-4BAB-9EDB-E63B3439F656}" srcOrd="0" destOrd="0" presId="urn:microsoft.com/office/officeart/2005/8/layout/orgChart1"/>
    <dgm:cxn modelId="{19D91091-DDAF-462D-9AF8-C76AE7B8D2DB}" srcId="{C92E7474-283A-4B65-88A5-053CF9AAB632}" destId="{5C1F0F69-9445-4F72-862A-8B8311F4E813}" srcOrd="0" destOrd="0" parTransId="{A99EF636-0DDA-4A22-903A-9237270E2506}" sibTransId="{1978A9B9-EC2A-4BD1-B1AF-2B7AFFAB2C8A}"/>
    <dgm:cxn modelId="{761F033F-8D5D-4ED3-A350-DD6811F7DD2D}" type="presOf" srcId="{F87C6291-7F01-448F-940F-6601F4EB0AF4}" destId="{06EAE573-7ECA-4610-BA3C-75D69F0F424F}" srcOrd="0" destOrd="0" presId="urn:microsoft.com/office/officeart/2005/8/layout/orgChart1"/>
    <dgm:cxn modelId="{8CC66DBF-1F6D-439E-B421-394FA31C318B}" type="presOf" srcId="{6D938E94-5761-4258-9EF3-4C8CB19A11D8}" destId="{BE343DFF-B638-4285-9FB0-4CA7EC36521E}" srcOrd="0" destOrd="0" presId="urn:microsoft.com/office/officeart/2005/8/layout/orgChart1"/>
    <dgm:cxn modelId="{C9724910-1A0F-4A82-80BA-5570502357DF}" type="presOf" srcId="{2BD63918-4FC3-4B96-B280-10E3B9C9E3C1}" destId="{33CBCA66-A9A4-4295-8ADA-0247D8FF18E5}" srcOrd="1" destOrd="0" presId="urn:microsoft.com/office/officeart/2005/8/layout/orgChart1"/>
    <dgm:cxn modelId="{14AC8FA4-342A-468E-B3E1-6BE2B0E97D07}" type="presOf" srcId="{D776FEDF-79A1-4C61-B691-7FD4BE4C7D42}" destId="{C56101C1-F29E-47E0-B952-A87C20B61B64}" srcOrd="0" destOrd="0" presId="urn:microsoft.com/office/officeart/2005/8/layout/orgChart1"/>
    <dgm:cxn modelId="{9E50092C-B237-4093-A4B3-EBFDC13CB643}" type="presOf" srcId="{D1FDE7BC-5EBF-4031-9FAC-4838E001696A}" destId="{3481BF58-CC00-4F7F-907A-9B6F03178149}" srcOrd="0" destOrd="0" presId="urn:microsoft.com/office/officeart/2005/8/layout/orgChart1"/>
    <dgm:cxn modelId="{CA9F3151-9ABE-4147-936F-19CD81495343}" type="presOf" srcId="{D1FDE7BC-5EBF-4031-9FAC-4838E001696A}" destId="{4B730E09-FA80-4A4E-973D-6C225EE35A7B}" srcOrd="1" destOrd="0" presId="urn:microsoft.com/office/officeart/2005/8/layout/orgChart1"/>
    <dgm:cxn modelId="{755439CF-5A24-4FB7-BCDF-73AA3ABEDE0A}" srcId="{D776FEDF-79A1-4C61-B691-7FD4BE4C7D42}" destId="{C92E7474-283A-4B65-88A5-053CF9AAB632}" srcOrd="0" destOrd="0" parTransId="{43B5FBAE-B2C4-4970-A8DB-43A48A92ACDF}" sibTransId="{E4E673B1-887A-4F7A-8ED9-196DB96CED66}"/>
    <dgm:cxn modelId="{97428B5C-37C1-4AEA-AE53-61A2EF965EA6}" srcId="{C92E7474-283A-4B65-88A5-053CF9AAB632}" destId="{D1FDE7BC-5EBF-4031-9FAC-4838E001696A}" srcOrd="2" destOrd="0" parTransId="{F87C6291-7F01-448F-940F-6601F4EB0AF4}" sibTransId="{BB915266-77A3-41DB-BD6B-D93B8E0BD508}"/>
    <dgm:cxn modelId="{41697865-C491-49C1-932E-4DC3E8DD8380}" srcId="{C92E7474-283A-4B65-88A5-053CF9AAB632}" destId="{915FD5A4-2D74-46A4-B874-CFEC89DCC974}" srcOrd="1" destOrd="0" parTransId="{6D938E94-5761-4258-9EF3-4C8CB19A11D8}" sibTransId="{1266A8A5-8984-4D3F-B1F6-8538580497FB}"/>
    <dgm:cxn modelId="{5364E9B9-3DD2-42C4-96C3-A56E64EEA2C9}" srcId="{C92E7474-283A-4B65-88A5-053CF9AAB632}" destId="{2BD63918-4FC3-4B96-B280-10E3B9C9E3C1}" srcOrd="3" destOrd="0" parTransId="{A3F69A3E-717A-4776-8D5D-4ECF3399B849}" sibTransId="{7B159210-3243-4DBD-9223-401713D3B8E0}"/>
    <dgm:cxn modelId="{86D36981-49E9-4E1C-A39C-873A3477FE29}" type="presOf" srcId="{2BD63918-4FC3-4B96-B280-10E3B9C9E3C1}" destId="{E694B291-426A-4E9E-8851-C305B0BB44CB}" srcOrd="0" destOrd="0" presId="urn:microsoft.com/office/officeart/2005/8/layout/orgChart1"/>
    <dgm:cxn modelId="{DADDC3EA-96BC-4EA8-86CC-ED8B4252393A}" type="presOf" srcId="{A99EF636-0DDA-4A22-903A-9237270E2506}" destId="{7F63DEC5-5AD2-481A-A3B0-BFF970D0DC88}" srcOrd="0" destOrd="0" presId="urn:microsoft.com/office/officeart/2005/8/layout/orgChart1"/>
    <dgm:cxn modelId="{1D070302-1DCF-4B5F-AF9D-4D74D0586170}" type="presOf" srcId="{5C1F0F69-9445-4F72-862A-8B8311F4E813}" destId="{74ED07D8-ED1B-454D-9344-3AE525E88D6B}" srcOrd="1" destOrd="0" presId="urn:microsoft.com/office/officeart/2005/8/layout/orgChart1"/>
    <dgm:cxn modelId="{9417EBBF-B048-44FC-8CFF-FD7FF4D3E677}" type="presOf" srcId="{C92E7474-283A-4B65-88A5-053CF9AAB632}" destId="{FC0030E8-2D9F-450C-AE24-6E18B04EC00E}" srcOrd="1" destOrd="0" presId="urn:microsoft.com/office/officeart/2005/8/layout/orgChart1"/>
    <dgm:cxn modelId="{46FEA314-839A-4C10-9029-085E70D541CE}" type="presOf" srcId="{915FD5A4-2D74-46A4-B874-CFEC89DCC974}" destId="{218AB3A4-6D24-4A86-9C1D-2E0702889A89}" srcOrd="0" destOrd="0" presId="urn:microsoft.com/office/officeart/2005/8/layout/orgChart1"/>
    <dgm:cxn modelId="{E9BD1FB9-0D29-4CF7-937C-7322E83A46AB}" type="presParOf" srcId="{C56101C1-F29E-47E0-B952-A87C20B61B64}" destId="{3AE66074-6D5D-4D1B-A2C7-72142B4BB5A0}" srcOrd="0" destOrd="0" presId="urn:microsoft.com/office/officeart/2005/8/layout/orgChart1"/>
    <dgm:cxn modelId="{37CB32E8-1F31-42DA-BAA2-ED9E72A6B043}" type="presParOf" srcId="{3AE66074-6D5D-4D1B-A2C7-72142B4BB5A0}" destId="{F16218ED-D29D-4861-89D5-370FEE3B4C96}" srcOrd="0" destOrd="0" presId="urn:microsoft.com/office/officeart/2005/8/layout/orgChart1"/>
    <dgm:cxn modelId="{B1E6E062-636B-4E80-97E2-C0427BA475FB}" type="presParOf" srcId="{F16218ED-D29D-4861-89D5-370FEE3B4C96}" destId="{BFDD824E-CB11-488E-91B6-4C4799292786}" srcOrd="0" destOrd="0" presId="urn:microsoft.com/office/officeart/2005/8/layout/orgChart1"/>
    <dgm:cxn modelId="{596C9E24-D32A-4DA2-9052-6C95F1636BA4}" type="presParOf" srcId="{F16218ED-D29D-4861-89D5-370FEE3B4C96}" destId="{FC0030E8-2D9F-450C-AE24-6E18B04EC00E}" srcOrd="1" destOrd="0" presId="urn:microsoft.com/office/officeart/2005/8/layout/orgChart1"/>
    <dgm:cxn modelId="{5A83FC51-B5D8-411E-8D2A-509A712638D1}" type="presParOf" srcId="{3AE66074-6D5D-4D1B-A2C7-72142B4BB5A0}" destId="{6D9EAEA7-ED4C-47E0-B4E3-35424E66321B}" srcOrd="1" destOrd="0" presId="urn:microsoft.com/office/officeart/2005/8/layout/orgChart1"/>
    <dgm:cxn modelId="{4E94445D-6019-41BA-A2EB-82D2EEB95FB9}" type="presParOf" srcId="{6D9EAEA7-ED4C-47E0-B4E3-35424E66321B}" destId="{7F63DEC5-5AD2-481A-A3B0-BFF970D0DC88}" srcOrd="0" destOrd="0" presId="urn:microsoft.com/office/officeart/2005/8/layout/orgChart1"/>
    <dgm:cxn modelId="{728F65F8-3AE2-4733-BB61-1F6733446C58}" type="presParOf" srcId="{6D9EAEA7-ED4C-47E0-B4E3-35424E66321B}" destId="{89FA9251-F535-4346-8E9D-98F6ADCD6EF2}" srcOrd="1" destOrd="0" presId="urn:microsoft.com/office/officeart/2005/8/layout/orgChart1"/>
    <dgm:cxn modelId="{E270B1D2-0697-4F13-BAD3-380FE0170802}" type="presParOf" srcId="{89FA9251-F535-4346-8E9D-98F6ADCD6EF2}" destId="{0F45F06C-2258-411E-84F0-71F143F30AC3}" srcOrd="0" destOrd="0" presId="urn:microsoft.com/office/officeart/2005/8/layout/orgChart1"/>
    <dgm:cxn modelId="{654C44CD-569B-4673-9AE7-458484DB4AB9}" type="presParOf" srcId="{0F45F06C-2258-411E-84F0-71F143F30AC3}" destId="{9BC1A7BD-9C50-4BAB-9EDB-E63B3439F656}" srcOrd="0" destOrd="0" presId="urn:microsoft.com/office/officeart/2005/8/layout/orgChart1"/>
    <dgm:cxn modelId="{3EBB3E7B-D235-4A41-A3A7-D67778B892B5}" type="presParOf" srcId="{0F45F06C-2258-411E-84F0-71F143F30AC3}" destId="{74ED07D8-ED1B-454D-9344-3AE525E88D6B}" srcOrd="1" destOrd="0" presId="urn:microsoft.com/office/officeart/2005/8/layout/orgChart1"/>
    <dgm:cxn modelId="{078FCA7C-1BE7-4406-B5DD-4D028C617A09}" type="presParOf" srcId="{89FA9251-F535-4346-8E9D-98F6ADCD6EF2}" destId="{A29C3656-DBD7-4D92-8323-94520ABF825D}" srcOrd="1" destOrd="0" presId="urn:microsoft.com/office/officeart/2005/8/layout/orgChart1"/>
    <dgm:cxn modelId="{16D9EF32-9DC8-45D2-B30A-F20D3A1AE5C3}" type="presParOf" srcId="{89FA9251-F535-4346-8E9D-98F6ADCD6EF2}" destId="{FA759DAB-149A-4447-8F5D-7FF0A7835F3F}" srcOrd="2" destOrd="0" presId="urn:microsoft.com/office/officeart/2005/8/layout/orgChart1"/>
    <dgm:cxn modelId="{B2B0E300-A166-4345-8F2E-6B814ABE17C1}" type="presParOf" srcId="{6D9EAEA7-ED4C-47E0-B4E3-35424E66321B}" destId="{BE343DFF-B638-4285-9FB0-4CA7EC36521E}" srcOrd="2" destOrd="0" presId="urn:microsoft.com/office/officeart/2005/8/layout/orgChart1"/>
    <dgm:cxn modelId="{631186FE-969A-4960-9077-5B2641499C30}" type="presParOf" srcId="{6D9EAEA7-ED4C-47E0-B4E3-35424E66321B}" destId="{89EFA972-1AC3-46CE-832F-440DC3285FFC}" srcOrd="3" destOrd="0" presId="urn:microsoft.com/office/officeart/2005/8/layout/orgChart1"/>
    <dgm:cxn modelId="{D6D9075B-7119-4DAA-A803-EC65A9701FC0}" type="presParOf" srcId="{89EFA972-1AC3-46CE-832F-440DC3285FFC}" destId="{56C4F00B-CC6E-4C92-8F9A-14BD4BCD68DA}" srcOrd="0" destOrd="0" presId="urn:microsoft.com/office/officeart/2005/8/layout/orgChart1"/>
    <dgm:cxn modelId="{38055E1C-4722-49B4-9977-F5DF126EB805}" type="presParOf" srcId="{56C4F00B-CC6E-4C92-8F9A-14BD4BCD68DA}" destId="{218AB3A4-6D24-4A86-9C1D-2E0702889A89}" srcOrd="0" destOrd="0" presId="urn:microsoft.com/office/officeart/2005/8/layout/orgChart1"/>
    <dgm:cxn modelId="{D8B01215-9D0D-4C90-B20A-63B80C2A545C}" type="presParOf" srcId="{56C4F00B-CC6E-4C92-8F9A-14BD4BCD68DA}" destId="{D2AA72A0-415E-4F07-9A7F-F78CD1D0ED35}" srcOrd="1" destOrd="0" presId="urn:microsoft.com/office/officeart/2005/8/layout/orgChart1"/>
    <dgm:cxn modelId="{734F60B0-FA38-4FA1-93A7-8C085EE6D543}" type="presParOf" srcId="{89EFA972-1AC3-46CE-832F-440DC3285FFC}" destId="{E9E1435E-435C-4613-84D1-368B83EDDF7C}" srcOrd="1" destOrd="0" presId="urn:microsoft.com/office/officeart/2005/8/layout/orgChart1"/>
    <dgm:cxn modelId="{82223787-9EBC-4E24-87E6-8AB709A04F9A}" type="presParOf" srcId="{89EFA972-1AC3-46CE-832F-440DC3285FFC}" destId="{54FFEBFC-EC24-41E4-A3BA-ADA0474000FB}" srcOrd="2" destOrd="0" presId="urn:microsoft.com/office/officeart/2005/8/layout/orgChart1"/>
    <dgm:cxn modelId="{DC772CF0-5E65-4192-B39E-18FA079D0B48}" type="presParOf" srcId="{6D9EAEA7-ED4C-47E0-B4E3-35424E66321B}" destId="{06EAE573-7ECA-4610-BA3C-75D69F0F424F}" srcOrd="4" destOrd="0" presId="urn:microsoft.com/office/officeart/2005/8/layout/orgChart1"/>
    <dgm:cxn modelId="{26516F7D-7EE8-49F1-80BF-B167BFA7E902}" type="presParOf" srcId="{6D9EAEA7-ED4C-47E0-B4E3-35424E66321B}" destId="{0F9A59D1-62D3-4567-873C-C594F8B7B185}" srcOrd="5" destOrd="0" presId="urn:microsoft.com/office/officeart/2005/8/layout/orgChart1"/>
    <dgm:cxn modelId="{B874816C-ACF4-4A90-B9BF-53540F16AF58}" type="presParOf" srcId="{0F9A59D1-62D3-4567-873C-C594F8B7B185}" destId="{BF9D7425-DDAD-4F03-97D0-0A7175E3D264}" srcOrd="0" destOrd="0" presId="urn:microsoft.com/office/officeart/2005/8/layout/orgChart1"/>
    <dgm:cxn modelId="{AB16287B-8203-4A94-ADD9-25D2625E2B17}" type="presParOf" srcId="{BF9D7425-DDAD-4F03-97D0-0A7175E3D264}" destId="{3481BF58-CC00-4F7F-907A-9B6F03178149}" srcOrd="0" destOrd="0" presId="urn:microsoft.com/office/officeart/2005/8/layout/orgChart1"/>
    <dgm:cxn modelId="{A3A64BCD-3424-4FCE-BE7B-05A1B9E6A766}" type="presParOf" srcId="{BF9D7425-DDAD-4F03-97D0-0A7175E3D264}" destId="{4B730E09-FA80-4A4E-973D-6C225EE35A7B}" srcOrd="1" destOrd="0" presId="urn:microsoft.com/office/officeart/2005/8/layout/orgChart1"/>
    <dgm:cxn modelId="{D91CFDA5-F1EE-4E0A-B444-D6E9A6255EF7}" type="presParOf" srcId="{0F9A59D1-62D3-4567-873C-C594F8B7B185}" destId="{E88CF755-83F1-4B96-AC59-014266941507}" srcOrd="1" destOrd="0" presId="urn:microsoft.com/office/officeart/2005/8/layout/orgChart1"/>
    <dgm:cxn modelId="{7205267F-2B6B-44F9-AC8B-31111B822AF3}" type="presParOf" srcId="{0F9A59D1-62D3-4567-873C-C594F8B7B185}" destId="{5FA3B8ED-3E4E-491D-864F-22C42EB2C21D}" srcOrd="2" destOrd="0" presId="urn:microsoft.com/office/officeart/2005/8/layout/orgChart1"/>
    <dgm:cxn modelId="{2BCC8EEC-3CB6-4509-83A1-38612456D28E}" type="presParOf" srcId="{6D9EAEA7-ED4C-47E0-B4E3-35424E66321B}" destId="{2527254D-2A73-4A9C-A1C3-D81A09E41A63}" srcOrd="6" destOrd="0" presId="urn:microsoft.com/office/officeart/2005/8/layout/orgChart1"/>
    <dgm:cxn modelId="{265675FD-9115-4DAD-84E7-8407A8409DC8}" type="presParOf" srcId="{6D9EAEA7-ED4C-47E0-B4E3-35424E66321B}" destId="{259D38DD-29E3-432A-9DCA-4323B793844E}" srcOrd="7" destOrd="0" presId="urn:microsoft.com/office/officeart/2005/8/layout/orgChart1"/>
    <dgm:cxn modelId="{FE068AA7-D829-45E8-B7D8-8FDC9F9960DF}" type="presParOf" srcId="{259D38DD-29E3-432A-9DCA-4323B793844E}" destId="{BED95EBF-4EF9-463F-A481-62958A826046}" srcOrd="0" destOrd="0" presId="urn:microsoft.com/office/officeart/2005/8/layout/orgChart1"/>
    <dgm:cxn modelId="{828A569C-1A81-44F7-840C-E26D63F885C4}" type="presParOf" srcId="{BED95EBF-4EF9-463F-A481-62958A826046}" destId="{E694B291-426A-4E9E-8851-C305B0BB44CB}" srcOrd="0" destOrd="0" presId="urn:microsoft.com/office/officeart/2005/8/layout/orgChart1"/>
    <dgm:cxn modelId="{6D44E7F1-6018-485E-AB55-D14013E1D5D9}" type="presParOf" srcId="{BED95EBF-4EF9-463F-A481-62958A826046}" destId="{33CBCA66-A9A4-4295-8ADA-0247D8FF18E5}" srcOrd="1" destOrd="0" presId="urn:microsoft.com/office/officeart/2005/8/layout/orgChart1"/>
    <dgm:cxn modelId="{2112CA97-BE15-430F-AC87-05D74C2265F0}" type="presParOf" srcId="{259D38DD-29E3-432A-9DCA-4323B793844E}" destId="{92D9A25E-C13B-4927-A705-BA7DE5D9F164}" srcOrd="1" destOrd="0" presId="urn:microsoft.com/office/officeart/2005/8/layout/orgChart1"/>
    <dgm:cxn modelId="{22E8733C-63F1-4696-8A48-E983AC796596}" type="presParOf" srcId="{259D38DD-29E3-432A-9DCA-4323B793844E}" destId="{FE0D2C64-EFBD-4B3D-A0AE-F8F667456A38}" srcOrd="2" destOrd="0" presId="urn:microsoft.com/office/officeart/2005/8/layout/orgChart1"/>
    <dgm:cxn modelId="{B5C71B4B-2F83-4BE2-8024-56D0728DB707}" type="presParOf" srcId="{3AE66074-6D5D-4D1B-A2C7-72142B4BB5A0}" destId="{AB3EE021-6D69-4BB4-A750-24AE296425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FA838-A729-4BEA-B522-058C0FF07D6B}">
      <dsp:nvSpPr>
        <dsp:cNvPr id="0" name=""/>
        <dsp:cNvSpPr/>
      </dsp:nvSpPr>
      <dsp:spPr>
        <a:xfrm>
          <a:off x="4283075" y="2049240"/>
          <a:ext cx="2931784" cy="532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872"/>
              </a:lnTo>
              <a:lnTo>
                <a:pt x="2931784" y="269872"/>
              </a:lnTo>
              <a:lnTo>
                <a:pt x="2931784" y="532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1B29D-A350-4C53-8B0F-F3AECA9393AF}">
      <dsp:nvSpPr>
        <dsp:cNvPr id="0" name=""/>
        <dsp:cNvSpPr/>
      </dsp:nvSpPr>
      <dsp:spPr>
        <a:xfrm>
          <a:off x="4237355" y="2049240"/>
          <a:ext cx="91440" cy="532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872"/>
              </a:lnTo>
              <a:lnTo>
                <a:pt x="48549" y="269872"/>
              </a:lnTo>
              <a:lnTo>
                <a:pt x="48549" y="532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ABAAF-015A-487D-899B-46B9084575A2}">
      <dsp:nvSpPr>
        <dsp:cNvPr id="0" name=""/>
        <dsp:cNvSpPr/>
      </dsp:nvSpPr>
      <dsp:spPr>
        <a:xfrm>
          <a:off x="1252768" y="2049240"/>
          <a:ext cx="3030306" cy="525921"/>
        </a:xfrm>
        <a:custGeom>
          <a:avLst/>
          <a:gdLst/>
          <a:ahLst/>
          <a:cxnLst/>
          <a:rect l="0" t="0" r="0" b="0"/>
          <a:pathLst>
            <a:path>
              <a:moveTo>
                <a:pt x="3030306" y="0"/>
              </a:moveTo>
              <a:lnTo>
                <a:pt x="3030306" y="262960"/>
              </a:lnTo>
              <a:lnTo>
                <a:pt x="0" y="262960"/>
              </a:lnTo>
              <a:lnTo>
                <a:pt x="0" y="525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E364B-8BEC-442D-876E-CE57138A3AEC}">
      <dsp:nvSpPr>
        <dsp:cNvPr id="0" name=""/>
        <dsp:cNvSpPr/>
      </dsp:nvSpPr>
      <dsp:spPr>
        <a:xfrm>
          <a:off x="3030882" y="797047"/>
          <a:ext cx="2504385" cy="1252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1" i="1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Готовность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1" i="1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к школе</a:t>
          </a:r>
        </a:p>
      </dsp:txBody>
      <dsp:txXfrm>
        <a:off x="3030882" y="797047"/>
        <a:ext cx="2504385" cy="1252192"/>
      </dsp:txXfrm>
    </dsp:sp>
    <dsp:sp modelId="{58A0D184-9314-42D9-BC47-403D99F2EC0C}">
      <dsp:nvSpPr>
        <dsp:cNvPr id="0" name=""/>
        <dsp:cNvSpPr/>
      </dsp:nvSpPr>
      <dsp:spPr>
        <a:xfrm>
          <a:off x="575" y="2575161"/>
          <a:ext cx="2504385" cy="1252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+mn-lt"/>
            </a:rPr>
            <a:t>Физиологическая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1" u="none" strike="noStrike" kern="1200" cap="none" normalizeH="0" baseline="0" smtClean="0">
              <a:ln/>
              <a:effectLst/>
              <a:latin typeface="Tahoma" pitchFamily="34" charset="0"/>
            </a:rPr>
            <a:t>(состояние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1" u="none" strike="noStrike" kern="1200" cap="none" normalizeH="0" baseline="0" smtClean="0">
              <a:ln/>
              <a:effectLst/>
              <a:latin typeface="Tahoma" pitchFamily="34" charset="0"/>
            </a:rPr>
            <a:t>здоровья</a:t>
          </a:r>
          <a:r>
            <a:rPr kumimoji="0" lang="ru-RU" sz="1600" b="0" i="0" u="none" strike="noStrike" kern="1200" cap="none" normalizeH="0" baseline="0" smtClean="0">
              <a:ln/>
              <a:effectLst/>
              <a:latin typeface="Tahoma" pitchFamily="34" charset="0"/>
            </a:rPr>
            <a:t>)</a:t>
          </a:r>
          <a:endParaRPr kumimoji="0" lang="ru-RU" sz="1600" b="0" i="0" u="none" strike="noStrike" kern="1200" cap="none" normalizeH="0" baseline="0" dirty="0" smtClean="0">
            <a:ln/>
            <a:effectLst/>
            <a:latin typeface="Tahoma" pitchFamily="34" charset="0"/>
          </a:endParaRPr>
        </a:p>
      </dsp:txBody>
      <dsp:txXfrm>
        <a:off x="575" y="2575161"/>
        <a:ext cx="2504385" cy="1252192"/>
      </dsp:txXfrm>
    </dsp:sp>
    <dsp:sp modelId="{4C3A1A88-097D-431F-BC80-2270CCFF6BE3}">
      <dsp:nvSpPr>
        <dsp:cNvPr id="0" name=""/>
        <dsp:cNvSpPr/>
      </dsp:nvSpPr>
      <dsp:spPr>
        <a:xfrm>
          <a:off x="3033712" y="2582073"/>
          <a:ext cx="2504385" cy="1252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+mn-lt"/>
            </a:rPr>
            <a:t>Психологическая</a:t>
          </a:r>
          <a:endParaRPr kumimoji="0" lang="ru-RU" sz="1800" b="1" i="0" u="none" strike="noStrike" kern="1200" cap="none" normalizeH="0" baseline="0" dirty="0" smtClean="0">
            <a:ln/>
            <a:effectLst/>
            <a:latin typeface="+mn-lt"/>
          </a:endParaRPr>
        </a:p>
      </dsp:txBody>
      <dsp:txXfrm>
        <a:off x="3033712" y="2582073"/>
        <a:ext cx="2504385" cy="1252192"/>
      </dsp:txXfrm>
    </dsp:sp>
    <dsp:sp modelId="{ADB3F2AB-28A5-41DE-8EDC-2D3D5A3D54FC}">
      <dsp:nvSpPr>
        <dsp:cNvPr id="0" name=""/>
        <dsp:cNvSpPr/>
      </dsp:nvSpPr>
      <dsp:spPr>
        <a:xfrm>
          <a:off x="5962666" y="2582073"/>
          <a:ext cx="2504385" cy="1252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smtClean="0">
              <a:ln/>
              <a:effectLst/>
              <a:latin typeface="+mn-lt"/>
            </a:rPr>
            <a:t>Социальная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/>
              <a:effectLst/>
              <a:latin typeface="Tahoma" pitchFamily="34" charset="0"/>
            </a:rPr>
            <a:t>(</a:t>
          </a:r>
          <a:r>
            <a:rPr kumimoji="0" lang="ru-RU" sz="1600" b="0" i="1" u="none" strike="noStrike" kern="1200" cap="none" normalizeH="0" baseline="0" smtClean="0">
              <a:ln/>
              <a:effectLst/>
              <a:latin typeface="Tahoma" pitchFamily="34" charset="0"/>
            </a:rPr>
            <a:t>взаимоотношения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1" u="none" strike="noStrike" kern="1200" cap="none" normalizeH="0" baseline="0" smtClean="0">
              <a:ln/>
              <a:effectLst/>
              <a:latin typeface="Tahoma" pitchFamily="34" charset="0"/>
            </a:rPr>
            <a:t>с окружающими,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1" u="none" strike="noStrike" kern="1200" cap="none" normalizeH="0" baseline="0" smtClean="0">
              <a:ln/>
              <a:effectLst/>
              <a:latin typeface="Tahoma" pitchFamily="34" charset="0"/>
            </a:rPr>
            <a:t>отношение 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1" u="none" strike="noStrike" kern="1200" cap="none" normalizeH="0" baseline="0" smtClean="0">
              <a:ln/>
              <a:effectLst/>
              <a:latin typeface="Tahoma" pitchFamily="34" charset="0"/>
            </a:rPr>
            <a:t>самому себе)</a:t>
          </a:r>
          <a:endParaRPr kumimoji="0" lang="ru-RU" sz="1600" b="0" i="1" u="none" strike="noStrike" kern="1200" cap="none" normalizeH="0" baseline="0" dirty="0" smtClean="0">
            <a:ln/>
            <a:effectLst/>
            <a:latin typeface="Tahoma" pitchFamily="34" charset="0"/>
          </a:endParaRPr>
        </a:p>
      </dsp:txBody>
      <dsp:txXfrm>
        <a:off x="5962666" y="2582073"/>
        <a:ext cx="2504385" cy="1252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7254D-2A73-4A9C-A1C3-D81A09E41A63}">
      <dsp:nvSpPr>
        <dsp:cNvPr id="0" name=""/>
        <dsp:cNvSpPr/>
      </dsp:nvSpPr>
      <dsp:spPr>
        <a:xfrm>
          <a:off x="4368929" y="804244"/>
          <a:ext cx="3290517" cy="792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81"/>
              </a:lnTo>
              <a:lnTo>
                <a:pt x="3290517" y="623881"/>
              </a:lnTo>
              <a:lnTo>
                <a:pt x="3290517" y="7927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AE573-7ECA-4610-BA3C-75D69F0F424F}">
      <dsp:nvSpPr>
        <dsp:cNvPr id="0" name=""/>
        <dsp:cNvSpPr/>
      </dsp:nvSpPr>
      <dsp:spPr>
        <a:xfrm>
          <a:off x="4368929" y="804244"/>
          <a:ext cx="1305143" cy="792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81"/>
              </a:lnTo>
              <a:lnTo>
                <a:pt x="1305143" y="623881"/>
              </a:lnTo>
              <a:lnTo>
                <a:pt x="1305143" y="7927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43DFF-B638-4285-9FB0-4CA7EC36521E}">
      <dsp:nvSpPr>
        <dsp:cNvPr id="0" name=""/>
        <dsp:cNvSpPr/>
      </dsp:nvSpPr>
      <dsp:spPr>
        <a:xfrm>
          <a:off x="3308815" y="804244"/>
          <a:ext cx="1060114" cy="792772"/>
        </a:xfrm>
        <a:custGeom>
          <a:avLst/>
          <a:gdLst/>
          <a:ahLst/>
          <a:cxnLst/>
          <a:rect l="0" t="0" r="0" b="0"/>
          <a:pathLst>
            <a:path>
              <a:moveTo>
                <a:pt x="1060114" y="0"/>
              </a:moveTo>
              <a:lnTo>
                <a:pt x="1060114" y="623881"/>
              </a:lnTo>
              <a:lnTo>
                <a:pt x="0" y="623881"/>
              </a:lnTo>
              <a:lnTo>
                <a:pt x="0" y="7927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3DEC5-5AD2-481A-A3B0-BFF970D0DC88}">
      <dsp:nvSpPr>
        <dsp:cNvPr id="0" name=""/>
        <dsp:cNvSpPr/>
      </dsp:nvSpPr>
      <dsp:spPr>
        <a:xfrm>
          <a:off x="1035875" y="804244"/>
          <a:ext cx="3333053" cy="792772"/>
        </a:xfrm>
        <a:custGeom>
          <a:avLst/>
          <a:gdLst/>
          <a:ahLst/>
          <a:cxnLst/>
          <a:rect l="0" t="0" r="0" b="0"/>
          <a:pathLst>
            <a:path>
              <a:moveTo>
                <a:pt x="3333053" y="0"/>
              </a:moveTo>
              <a:lnTo>
                <a:pt x="3333053" y="623881"/>
              </a:lnTo>
              <a:lnTo>
                <a:pt x="0" y="623881"/>
              </a:lnTo>
              <a:lnTo>
                <a:pt x="0" y="7927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D824E-CB11-488E-91B6-4C4799292786}">
      <dsp:nvSpPr>
        <dsp:cNvPr id="0" name=""/>
        <dsp:cNvSpPr/>
      </dsp:nvSpPr>
      <dsp:spPr>
        <a:xfrm>
          <a:off x="2891951" y="0"/>
          <a:ext cx="2953957" cy="8042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+mj-lt"/>
            </a:rPr>
            <a:t>Психологическая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+mj-lt"/>
            </a:rPr>
            <a:t>готовность</a:t>
          </a:r>
        </a:p>
      </dsp:txBody>
      <dsp:txXfrm>
        <a:off x="2891951" y="0"/>
        <a:ext cx="2953957" cy="804244"/>
      </dsp:txXfrm>
    </dsp:sp>
    <dsp:sp modelId="{9BC1A7BD-9C50-4BAB-9EDB-E63B3439F656}">
      <dsp:nvSpPr>
        <dsp:cNvPr id="0" name=""/>
        <dsp:cNvSpPr/>
      </dsp:nvSpPr>
      <dsp:spPr>
        <a:xfrm>
          <a:off x="66785" y="1597016"/>
          <a:ext cx="1938180" cy="8042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Tahoma" pitchFamily="34" charset="0"/>
              <a:ea typeface="Tahoma" pitchFamily="34" charset="0"/>
              <a:cs typeface="Tahoma" pitchFamily="34" charset="0"/>
            </a:rPr>
            <a:t>интеллектуальная</a:t>
          </a:r>
          <a:endParaRPr kumimoji="0" lang="ru-RU" sz="1600" b="1" i="0" u="none" strike="noStrike" kern="1200" cap="none" normalizeH="0" baseline="0" dirty="0" smtClean="0">
            <a:ln/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6785" y="1597016"/>
        <a:ext cx="1938180" cy="804244"/>
      </dsp:txXfrm>
    </dsp:sp>
    <dsp:sp modelId="{218AB3A4-6D24-4A86-9C1D-2E0702889A89}">
      <dsp:nvSpPr>
        <dsp:cNvPr id="0" name=""/>
        <dsp:cNvSpPr/>
      </dsp:nvSpPr>
      <dsp:spPr>
        <a:xfrm>
          <a:off x="2262935" y="1597016"/>
          <a:ext cx="2091759" cy="8042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/>
              <a:effectLst/>
              <a:latin typeface="Tahoma" pitchFamily="34" charset="0"/>
            </a:rPr>
            <a:t>коммуникативная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0" i="0" u="none" strike="noStrike" kern="1200" cap="none" normalizeH="0" baseline="0" dirty="0" smtClean="0">
              <a:ln/>
              <a:effectLst/>
              <a:latin typeface="Tahoma" pitchFamily="34" charset="0"/>
            </a:rPr>
            <a:t> </a:t>
          </a:r>
        </a:p>
      </dsp:txBody>
      <dsp:txXfrm>
        <a:off x="2262935" y="1597016"/>
        <a:ext cx="2091759" cy="804244"/>
      </dsp:txXfrm>
    </dsp:sp>
    <dsp:sp modelId="{3481BF58-CC00-4F7F-907A-9B6F03178149}">
      <dsp:nvSpPr>
        <dsp:cNvPr id="0" name=""/>
        <dsp:cNvSpPr/>
      </dsp:nvSpPr>
      <dsp:spPr>
        <a:xfrm>
          <a:off x="4750913" y="1597016"/>
          <a:ext cx="1846319" cy="8042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ahoma" pitchFamily="34" charset="0"/>
            </a:rPr>
            <a:t>мотивационная</a:t>
          </a:r>
          <a:endParaRPr kumimoji="0" lang="ru-RU" sz="1700" b="1" i="0" u="none" strike="noStrike" kern="1200" cap="none" normalizeH="0" baseline="0" dirty="0" smtClean="0">
            <a:ln/>
            <a:effectLst/>
            <a:latin typeface="Tahoma" pitchFamily="34" charset="0"/>
          </a:endParaRPr>
        </a:p>
      </dsp:txBody>
      <dsp:txXfrm>
        <a:off x="4750913" y="1597016"/>
        <a:ext cx="1846319" cy="804244"/>
      </dsp:txXfrm>
    </dsp:sp>
    <dsp:sp modelId="{E694B291-426A-4E9E-8851-C305B0BB44CB}">
      <dsp:nvSpPr>
        <dsp:cNvPr id="0" name=""/>
        <dsp:cNvSpPr/>
      </dsp:nvSpPr>
      <dsp:spPr>
        <a:xfrm>
          <a:off x="6855202" y="1597016"/>
          <a:ext cx="1608488" cy="8042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smtClean="0">
              <a:ln/>
              <a:effectLst/>
              <a:latin typeface="Tahoma" pitchFamily="34" charset="0"/>
            </a:rPr>
            <a:t>волевая</a:t>
          </a:r>
          <a:endParaRPr kumimoji="0" lang="ru-RU" sz="1600" b="1" i="0" u="none" strike="noStrike" kern="1200" cap="none" normalizeH="0" baseline="0" dirty="0" smtClean="0">
            <a:ln/>
            <a:effectLst/>
            <a:latin typeface="Tahoma" pitchFamily="34" charset="0"/>
          </a:endParaRPr>
        </a:p>
      </dsp:txBody>
      <dsp:txXfrm>
        <a:off x="6855202" y="1597016"/>
        <a:ext cx="1608488" cy="804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38808-F4BA-441E-9391-2AB8DF1BF129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C76D6-0757-4209-A9D8-46F2B8FFE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33039A-4B44-4524-AA42-9612896674CB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C21B46-4A7D-4E9B-A950-1A82D69014CC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0107E7-6F87-45D2-906B-D1CCADF1F58E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ECE8AD-2D8D-40C6-BBB6-7F0890FF7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07E7-6F87-45D2-906B-D1CCADF1F58E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8AD-2D8D-40C6-BBB6-7F0890FF7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07E7-6F87-45D2-906B-D1CCADF1F58E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8AD-2D8D-40C6-BBB6-7F0890FF7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B3728-70FD-4900-B2EA-4AE635B5AC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0107E7-6F87-45D2-906B-D1CCADF1F58E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ECE8AD-2D8D-40C6-BBB6-7F0890FF7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0107E7-6F87-45D2-906B-D1CCADF1F58E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ECE8AD-2D8D-40C6-BBB6-7F0890FF7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07E7-6F87-45D2-906B-D1CCADF1F58E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8AD-2D8D-40C6-BBB6-7F0890FF7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07E7-6F87-45D2-906B-D1CCADF1F58E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8AD-2D8D-40C6-BBB6-7F0890FF7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0107E7-6F87-45D2-906B-D1CCADF1F58E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ECE8AD-2D8D-40C6-BBB6-7F0890FF7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07E7-6F87-45D2-906B-D1CCADF1F58E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E8AD-2D8D-40C6-BBB6-7F0890FF7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0107E7-6F87-45D2-906B-D1CCADF1F58E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ECE8AD-2D8D-40C6-BBB6-7F0890FF7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0107E7-6F87-45D2-906B-D1CCADF1F58E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ECE8AD-2D8D-40C6-BBB6-7F0890FF7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0107E7-6F87-45D2-906B-D1CCADF1F58E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ECE8AD-2D8D-40C6-BBB6-7F0890FF7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split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7786710" cy="1041397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С</a:t>
            </a:r>
            <a:r>
              <a:rPr lang="ru-RU" sz="3600" dirty="0" smtClean="0"/>
              <a:t>обрание для родителей будущих первоклассников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«готовность ребенка к школе»</a:t>
            </a:r>
            <a:endParaRPr lang="ru-RU" sz="3600" dirty="0"/>
          </a:p>
        </p:txBody>
      </p:sp>
      <p:pic>
        <p:nvPicPr>
          <p:cNvPr id="13314" name="Picture 2" descr="Выбираем детский сад в Киеве — советы | Жовква онлайн - актуальные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2924944"/>
            <a:ext cx="3967620" cy="2648386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40798" y="5797799"/>
            <a:ext cx="6172200" cy="713674"/>
          </a:xfrm>
        </p:spPr>
        <p:txBody>
          <a:bodyPr/>
          <a:lstStyle/>
          <a:p>
            <a:r>
              <a:rPr lang="ru-RU" dirty="0" smtClean="0"/>
              <a:t>Подготовила: Тохтоева Надежда </a:t>
            </a:r>
            <a:r>
              <a:rPr lang="ru-RU" dirty="0"/>
              <a:t>П</a:t>
            </a:r>
            <a:r>
              <a:rPr lang="ru-RU" dirty="0" smtClean="0"/>
              <a:t>латоновна, учитель начальных классов</a:t>
            </a: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7467600" cy="703282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Для математики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7467600" cy="487375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Выпишите или покупайте детские журналы и разгадывайте ребусы, кроссворды, находите различия в картинках и сходство. Это позволит освоить сравнение в математике. Отгадывание ребусов даст возможность развивать логическое мышление, память. </a:t>
            </a:r>
          </a:p>
        </p:txBody>
      </p:sp>
      <p:pic>
        <p:nvPicPr>
          <p:cNvPr id="66562" name="Picture 2" descr="Счастливые милые дети играют учиться 3d геометрии иллюстрации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876"/>
            <a:ext cx="2962254" cy="29622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Формируйте у будущего школьника простые и сложные полезные  привычки</a:t>
            </a:r>
            <a:r>
              <a:rPr lang="ru-RU" altLang="ru-RU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984248"/>
            <a:ext cx="8215370" cy="215913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К простым привычкам, которые становятся потребностью человека, относятся привычка </a:t>
            </a:r>
            <a:r>
              <a:rPr lang="ru-RU" altLang="ru-RU" dirty="0" smtClean="0">
                <a:solidFill>
                  <a:srgbClr val="008000"/>
                </a:solidFill>
              </a:rPr>
              <a:t>здороваться</a:t>
            </a:r>
            <a:r>
              <a:rPr lang="ru-RU" altLang="ru-RU" dirty="0" smtClean="0"/>
              <a:t> или </a:t>
            </a:r>
            <a:r>
              <a:rPr lang="ru-RU" altLang="ru-RU" dirty="0" smtClean="0">
                <a:solidFill>
                  <a:srgbClr val="008000"/>
                </a:solidFill>
              </a:rPr>
              <a:t>прощаться, благодарить</a:t>
            </a:r>
            <a:r>
              <a:rPr lang="ru-RU" altLang="ru-RU" dirty="0" smtClean="0"/>
              <a:t> за оказанную помощь или услугу; привычка </a:t>
            </a:r>
            <a:r>
              <a:rPr lang="ru-RU" altLang="ru-RU" dirty="0" smtClean="0">
                <a:solidFill>
                  <a:srgbClr val="008000"/>
                </a:solidFill>
              </a:rPr>
              <a:t>вежливого обращения</a:t>
            </a:r>
            <a:r>
              <a:rPr lang="ru-RU" altLang="ru-RU" dirty="0" smtClean="0"/>
              <a:t> к другому. </a:t>
            </a:r>
          </a:p>
        </p:txBody>
      </p:sp>
      <p:pic>
        <p:nvPicPr>
          <p:cNvPr id="65538" name="Picture 2" descr="Ученики теперь будут сидеть за партой втроем, из-за сокращения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857628"/>
            <a:ext cx="4476728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14422"/>
            <a:ext cx="8001056" cy="487375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К более сложным привычкам мы отнесем </a:t>
            </a:r>
            <a:r>
              <a:rPr lang="ru-RU" altLang="ru-RU" dirty="0" smtClean="0">
                <a:solidFill>
                  <a:srgbClr val="008000"/>
                </a:solidFill>
              </a:rPr>
              <a:t>ответственность</a:t>
            </a:r>
            <a:r>
              <a:rPr lang="ru-RU" altLang="ru-RU" dirty="0" smtClean="0"/>
              <a:t> при выполнении порученного дела, привычка </a:t>
            </a:r>
            <a:r>
              <a:rPr lang="ru-RU" altLang="ru-RU" dirty="0" smtClean="0">
                <a:solidFill>
                  <a:srgbClr val="008000"/>
                </a:solidFill>
              </a:rPr>
              <a:t>вести</a:t>
            </a:r>
            <a:r>
              <a:rPr lang="ru-RU" altLang="ru-RU" dirty="0" smtClean="0"/>
              <a:t> себя в соответствии с принятыми </a:t>
            </a:r>
            <a:r>
              <a:rPr lang="ru-RU" altLang="ru-RU" dirty="0" smtClean="0">
                <a:solidFill>
                  <a:srgbClr val="008000"/>
                </a:solidFill>
              </a:rPr>
              <a:t>правилами и нормами</a:t>
            </a:r>
            <a:r>
              <a:rPr lang="ru-RU" altLang="ru-RU" dirty="0" smtClean="0"/>
              <a:t>, </a:t>
            </a:r>
            <a:r>
              <a:rPr lang="ru-RU" altLang="ru-RU" dirty="0" smtClean="0">
                <a:solidFill>
                  <a:srgbClr val="008000"/>
                </a:solidFill>
              </a:rPr>
              <a:t>внимательное отношение</a:t>
            </a:r>
            <a:r>
              <a:rPr lang="ru-RU" altLang="ru-RU" dirty="0" smtClean="0"/>
              <a:t> к людям, </a:t>
            </a:r>
            <a:r>
              <a:rPr lang="ru-RU" altLang="ru-RU" dirty="0" smtClean="0">
                <a:solidFill>
                  <a:srgbClr val="008000"/>
                </a:solidFill>
              </a:rPr>
              <a:t>уважение </a:t>
            </a:r>
            <a:r>
              <a:rPr lang="ru-RU" altLang="ru-RU" dirty="0" smtClean="0"/>
              <a:t>к старшим.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571472" y="428604"/>
            <a:ext cx="7705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И сложные полезные  привычки</a:t>
            </a:r>
          </a:p>
        </p:txBody>
      </p:sp>
      <p:pic>
        <p:nvPicPr>
          <p:cNvPr id="64514" name="Picture 2" descr="Как уважение к старшим членам семьи, к роду влияет на успешность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357562"/>
            <a:ext cx="3571900" cy="3210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Физическая подготовка и развитие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01014" cy="48737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Говорите, а главное, своим примером доказывайте необходимость </a:t>
            </a:r>
            <a:r>
              <a:rPr lang="ru-RU" altLang="ru-RU" sz="2400" dirty="0" smtClean="0">
                <a:solidFill>
                  <a:srgbClr val="008000"/>
                </a:solidFill>
              </a:rPr>
              <a:t>здорового образа жизни</a:t>
            </a:r>
            <a:r>
              <a:rPr lang="ru-RU" altLang="ru-RU" sz="2400" dirty="0" smtClean="0"/>
              <a:t>, </a:t>
            </a:r>
            <a:r>
              <a:rPr lang="ru-RU" altLang="ru-RU" sz="2400" dirty="0" smtClean="0">
                <a:solidFill>
                  <a:srgbClr val="008000"/>
                </a:solidFill>
              </a:rPr>
              <a:t>двигательной активности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 Формируйте знания о </a:t>
            </a:r>
            <a:r>
              <a:rPr lang="ru-RU" altLang="ru-RU" sz="2400" dirty="0" smtClean="0">
                <a:solidFill>
                  <a:srgbClr val="008000"/>
                </a:solidFill>
              </a:rPr>
              <a:t>режиме дня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Вырабатывайте культурно-гигиенических навыки (самостоятельно </a:t>
            </a:r>
            <a:r>
              <a:rPr lang="ru-RU" altLang="ru-RU" sz="2400" dirty="0" smtClean="0">
                <a:solidFill>
                  <a:srgbClr val="008000"/>
                </a:solidFill>
              </a:rPr>
              <a:t>умываться, чистить зубы, одеваться, быть аккуратным, опрятным</a:t>
            </a:r>
            <a:r>
              <a:rPr lang="ru-RU" altLang="ru-RU" sz="2400" dirty="0" smtClean="0"/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Учите детей </a:t>
            </a:r>
            <a:r>
              <a:rPr lang="ru-RU" altLang="ru-RU" sz="2400" dirty="0" smtClean="0">
                <a:solidFill>
                  <a:srgbClr val="008000"/>
                </a:solidFill>
              </a:rPr>
              <a:t>бережному отношению</a:t>
            </a:r>
            <a:r>
              <a:rPr lang="ru-RU" altLang="ru-RU" sz="2400" dirty="0" smtClean="0"/>
              <a:t> к своему </a:t>
            </a:r>
            <a:r>
              <a:rPr lang="ru-RU" altLang="ru-RU" sz="2400" dirty="0" smtClean="0">
                <a:solidFill>
                  <a:srgbClr val="008000"/>
                </a:solidFill>
              </a:rPr>
              <a:t>организму</a:t>
            </a:r>
            <a:r>
              <a:rPr lang="ru-RU" altLang="ru-RU" sz="2400" dirty="0" smtClean="0"/>
              <a:t>, приучайте к </a:t>
            </a:r>
            <a:r>
              <a:rPr lang="ru-RU" altLang="ru-RU" sz="2400" dirty="0" smtClean="0">
                <a:solidFill>
                  <a:srgbClr val="008000"/>
                </a:solidFill>
              </a:rPr>
              <a:t>безопасному поведению</a:t>
            </a:r>
            <a:r>
              <a:rPr lang="ru-RU" altLang="ru-RU" sz="2400" dirty="0" smtClean="0"/>
              <a:t> в различных ситуациях (на природе, у воды, рядом с опасными предметами – электроприборы, режущие и колющие инструменты).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5" descr="letters_sh_r copy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428596" y="1857364"/>
            <a:ext cx="8000995" cy="78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785786" y="642918"/>
            <a:ext cx="74719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cs typeface="Arial" charset="0"/>
              </a:rPr>
              <a:t>Федеральный государственный образовательный стандарт</a:t>
            </a:r>
          </a:p>
          <a:p>
            <a:pPr algn="ctr"/>
            <a:r>
              <a:rPr lang="ru-RU" sz="2000" dirty="0">
                <a:cs typeface="Arial" charset="0"/>
              </a:rPr>
              <a:t>начального общего образования и его реализация в УМК</a:t>
            </a:r>
            <a:endParaRPr lang="ru-RU" sz="2000" dirty="0"/>
          </a:p>
        </p:txBody>
      </p:sp>
      <p:pic>
        <p:nvPicPr>
          <p:cNvPr id="7173" name="Рисунок 7" descr="logo_prosv_silv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2857488" y="5357826"/>
            <a:ext cx="250507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786058"/>
            <a:ext cx="2432033" cy="2442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643050"/>
            <a:ext cx="7488832" cy="4032448"/>
          </a:xfrm>
        </p:spPr>
        <p:txBody>
          <a:bodyPr>
            <a:normAutofit fontScale="92500" lnSpcReduction="10000"/>
          </a:bodyPr>
          <a:lstStyle/>
          <a:p>
            <a:pPr marL="0" lvl="0" indent="450000" algn="just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«Школа России»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- это учебно-методический комплекс (УМК) для начальных классов общеобразовательных учреждений, который обеспечивает достижение результатов освоения основной образовательной программы начального общего образования и полностью соответствует требованиям Федерального государственного образовательного стандарта (ФГОС).</a:t>
            </a:r>
          </a:p>
          <a:p>
            <a:endParaRPr lang="ru-RU" dirty="0"/>
          </a:p>
        </p:txBody>
      </p:sp>
      <p:pic>
        <p:nvPicPr>
          <p:cNvPr id="5" name="Picture 2" descr="C:\Users\Пользователь\Desktop\Lit_chtenie_ShR_1_2.jpg"/>
          <p:cNvPicPr>
            <a:picLocks noChangeAspect="1" noChangeArrowheads="1"/>
          </p:cNvPicPr>
          <p:nvPr/>
        </p:nvPicPr>
        <p:blipFill>
          <a:blip r:embed="rId2"/>
          <a:srcRect l="67741" t="1225" r="5019" b="79161"/>
          <a:stretch>
            <a:fillRect/>
          </a:stretch>
        </p:blipFill>
        <p:spPr bwMode="auto">
          <a:xfrm>
            <a:off x="214282" y="428604"/>
            <a:ext cx="1357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847116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500174"/>
            <a:ext cx="7467600" cy="11430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3600" b="1" dirty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Содержание </a:t>
            </a:r>
            <a:r>
              <a:rPr lang="ru-RU" sz="3600" b="1" dirty="0" smtClean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основной части программы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2500306"/>
            <a:ext cx="7786742" cy="3786214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Главная идея </a:t>
            </a:r>
            <a:r>
              <a:rPr lang="ru-RU" sz="3200" dirty="0">
                <a:cs typeface="Times New Roman" panose="02020603050405020304" pitchFamily="18" charset="0"/>
              </a:rPr>
              <a:t>программы: “Школа России” создается в России и для России. Программа </a:t>
            </a:r>
            <a:r>
              <a:rPr lang="ru-RU" sz="3200" b="1" dirty="0">
                <a:cs typeface="Times New Roman" panose="02020603050405020304" pitchFamily="18" charset="0"/>
              </a:rPr>
              <a:t>Школа России</a:t>
            </a:r>
            <a:r>
              <a:rPr lang="ru-RU" sz="3200" dirty="0">
                <a:cs typeface="Times New Roman" panose="02020603050405020304" pitchFamily="18" charset="0"/>
              </a:rPr>
              <a:t> должна стать школой духовно-нравственного развития. Именно такая школа будет достойна России.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2" descr="C:\Users\Пользователь\Desktop\Lit_chtenie_ShR_1_2.jpg"/>
          <p:cNvPicPr>
            <a:picLocks noChangeAspect="1" noChangeArrowheads="1"/>
          </p:cNvPicPr>
          <p:nvPr/>
        </p:nvPicPr>
        <p:blipFill>
          <a:blip r:embed="rId2"/>
          <a:srcRect l="67741" t="1225" r="5019" b="79161"/>
          <a:stretch>
            <a:fillRect/>
          </a:stretch>
        </p:blipFill>
        <p:spPr bwMode="auto">
          <a:xfrm>
            <a:off x="142844" y="0"/>
            <a:ext cx="1357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21821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57250" y="2643188"/>
            <a:ext cx="8143875" cy="3286125"/>
          </a:xfrm>
          <a:prstGeom prst="roundRect">
            <a:avLst>
              <a:gd name="adj" fmla="val 102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785786" y="357166"/>
            <a:ext cx="7429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+mj-lt"/>
                <a:cs typeface="Arial" charset="0"/>
              </a:rPr>
              <a:t>Ведущая целевая установка</a:t>
            </a:r>
          </a:p>
          <a:p>
            <a:pPr algn="ctr"/>
            <a:r>
              <a:rPr lang="ru-RU" sz="2800" b="1" dirty="0">
                <a:latin typeface="+mj-lt"/>
                <a:cs typeface="Arial" charset="0"/>
              </a:rPr>
              <a:t>  </a:t>
            </a:r>
            <a:r>
              <a:rPr lang="ru-RU" sz="3200" b="1" dirty="0">
                <a:latin typeface="+mj-lt"/>
                <a:cs typeface="Arial" charset="0"/>
              </a:rPr>
              <a:t>УМК «Школа России» и ФГОС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5838" y="3214688"/>
            <a:ext cx="7872412" cy="2571750"/>
          </a:xfrm>
          <a:prstGeom prst="roundRect">
            <a:avLst>
              <a:gd name="adj" fmla="val 12963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Прямоугольник 3"/>
          <p:cNvSpPr>
            <a:spLocks noChangeArrowheads="1"/>
          </p:cNvSpPr>
          <p:nvPr/>
        </p:nvSpPr>
        <p:spPr bwMode="auto">
          <a:xfrm>
            <a:off x="571472" y="1357298"/>
            <a:ext cx="771525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2000" b="1" i="1" dirty="0">
                <a:cs typeface="Arial" charset="0"/>
              </a:rPr>
              <a:t>Воспитание гуманного, творческого, социально активного человека – гражданина и патриота России, уважительно и бережно относящегося к среде своего обитания, к своей семье, к природному и культурному достоянию своей малой Родины, своей много-национальной страны и всего человечества.</a:t>
            </a:r>
          </a:p>
          <a:p>
            <a:pPr algn="just">
              <a:defRPr/>
            </a:pPr>
            <a:endParaRPr lang="ru-RU" sz="800" b="1" i="1" dirty="0">
              <a:solidFill>
                <a:srgbClr val="C00000"/>
              </a:solidFill>
              <a:cs typeface="Arial" charset="0"/>
            </a:endParaRPr>
          </a:p>
          <a:p>
            <a:pPr indent="457200" algn="just">
              <a:defRPr/>
            </a:pPr>
            <a:r>
              <a:rPr lang="ru-RU" sz="2400" b="1" dirty="0">
                <a:solidFill>
                  <a:srgbClr val="C00000"/>
                </a:solidFill>
                <a:cs typeface="Arial" charset="0"/>
              </a:rPr>
              <a:t>Современный национальный воспитательный идеал. </a:t>
            </a:r>
          </a:p>
          <a:p>
            <a:pPr algn="just">
              <a:defRPr/>
            </a:pPr>
            <a:endParaRPr lang="ru-RU" sz="800" b="1" dirty="0">
              <a:solidFill>
                <a:srgbClr val="C00000"/>
              </a:solidFill>
              <a:cs typeface="Arial" charset="0"/>
            </a:endParaRPr>
          </a:p>
          <a:p>
            <a:pPr indent="457200" algn="just">
              <a:defRPr/>
            </a:pPr>
            <a:r>
              <a:rPr lang="ru-RU" sz="2000" b="1" i="1" dirty="0">
                <a:cs typeface="Arial" charset="0"/>
              </a:rPr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 настоящее  и будущее своей страны, укорененный в духовных и культурных традициях многонационального народа Российской Федерации.</a:t>
            </a:r>
          </a:p>
          <a:p>
            <a:pPr algn="just">
              <a:defRPr/>
            </a:pPr>
            <a:r>
              <a:rPr lang="ru-RU" sz="2000" dirty="0">
                <a:cs typeface="Arial" charset="0"/>
              </a:rPr>
              <a:t> </a:t>
            </a:r>
            <a:endParaRPr lang="ru-RU" sz="2000" i="1" u="sng" dirty="0">
              <a:solidFill>
                <a:schemeClr val="accent5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pic>
        <p:nvPicPr>
          <p:cNvPr id="6" name="Picture 2" descr="C:\Users\Пользователь\Desktop\Lit_chtenie_ShR_1_2.jpg"/>
          <p:cNvPicPr>
            <a:picLocks noChangeAspect="1" noChangeArrowheads="1"/>
          </p:cNvPicPr>
          <p:nvPr/>
        </p:nvPicPr>
        <p:blipFill>
          <a:blip r:embed="rId3"/>
          <a:srcRect l="67741" t="1225" r="5019" b="79161"/>
          <a:stretch>
            <a:fillRect/>
          </a:stretch>
        </p:blipFill>
        <p:spPr bwMode="auto">
          <a:xfrm>
            <a:off x="142844" y="214290"/>
            <a:ext cx="1143053" cy="108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357298"/>
            <a:ext cx="7715304" cy="507209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Цели обучения: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1) создание условий для развития личности младшего школьника, реализации его способностей, поддержка индивидуальности;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2) освоение младшим школьником системы знаний, </a:t>
            </a:r>
            <a:r>
              <a:rPr lang="ru-RU" dirty="0" err="1">
                <a:cs typeface="Times New Roman" panose="02020603050405020304" pitchFamily="18" charset="0"/>
              </a:rPr>
              <a:t>общеучебных</a:t>
            </a:r>
            <a:r>
              <a:rPr lang="ru-RU" dirty="0">
                <a:cs typeface="Times New Roman" panose="02020603050405020304" pitchFamily="18" charset="0"/>
              </a:rPr>
              <a:t> и предметных умений и навыков;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3) формирование у ребенка интереса к учению и умения учиться;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4) формирование </a:t>
            </a:r>
            <a:r>
              <a:rPr lang="ru-RU" dirty="0" err="1">
                <a:cs typeface="Times New Roman" panose="02020603050405020304" pitchFamily="18" charset="0"/>
              </a:rPr>
              <a:t>здоровьесберегающих</a:t>
            </a:r>
            <a:r>
              <a:rPr lang="ru-RU" dirty="0">
                <a:cs typeface="Times New Roman" panose="02020603050405020304" pitchFamily="18" charset="0"/>
              </a:rPr>
              <a:t> навыков, обучение основам безопасной жизнедеятельности.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b="1" dirty="0">
                <a:cs typeface="Times New Roman" panose="02020603050405020304" pitchFamily="18" charset="0"/>
              </a:rPr>
              <a:t>Принципы: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- приоритет воспитания в образовательном процессе;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- личностно-ориентированный и </a:t>
            </a:r>
            <a:r>
              <a:rPr lang="ru-RU" dirty="0" err="1">
                <a:cs typeface="Times New Roman" panose="02020603050405020304" pitchFamily="18" charset="0"/>
              </a:rPr>
              <a:t>деятельностный</a:t>
            </a:r>
            <a:r>
              <a:rPr lang="ru-RU" dirty="0">
                <a:cs typeface="Times New Roman" panose="02020603050405020304" pitchFamily="18" charset="0"/>
              </a:rPr>
              <a:t> характер обучения;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- сочетание инновационных подходов с традициями отечественного образования.</a:t>
            </a:r>
          </a:p>
          <a:p>
            <a:endParaRPr lang="ru-RU" dirty="0"/>
          </a:p>
        </p:txBody>
      </p:sp>
      <p:pic>
        <p:nvPicPr>
          <p:cNvPr id="4" name="Picture 2" descr="C:\Users\Пользователь\Desktop\Lit_chtenie_ShR_1_2.jpg"/>
          <p:cNvPicPr>
            <a:picLocks noChangeAspect="1" noChangeArrowheads="1"/>
          </p:cNvPicPr>
          <p:nvPr/>
        </p:nvPicPr>
        <p:blipFill>
          <a:blip r:embed="rId2"/>
          <a:srcRect l="67741" t="1225" r="5019" b="79161"/>
          <a:stretch>
            <a:fillRect/>
          </a:stretch>
        </p:blipFill>
        <p:spPr bwMode="auto">
          <a:xfrm>
            <a:off x="214282" y="0"/>
            <a:ext cx="1357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40335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85860"/>
            <a:ext cx="8064896" cy="518662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800" b="1" dirty="0">
                <a:cs typeface="Times New Roman" panose="02020603050405020304" pitchFamily="18" charset="0"/>
              </a:rPr>
              <a:t>УМК "Школа России"</a:t>
            </a:r>
            <a:r>
              <a:rPr lang="ru-RU" sz="3800" dirty="0">
                <a:cs typeface="Times New Roman" panose="02020603050405020304" pitchFamily="18" charset="0"/>
              </a:rPr>
              <a:t> включает в себя  завершенные линии учебников по всем основным предметам начального образования:</a:t>
            </a:r>
            <a:br>
              <a:rPr lang="ru-RU" sz="3800" dirty="0">
                <a:cs typeface="Times New Roman" panose="02020603050405020304" pitchFamily="18" charset="0"/>
              </a:rPr>
            </a:br>
            <a:r>
              <a:rPr lang="ru-RU" sz="3800" b="1" dirty="0">
                <a:cs typeface="Times New Roman" panose="02020603050405020304" pitchFamily="18" charset="0"/>
              </a:rPr>
              <a:t>- Обучение грамоте и чтению.</a:t>
            </a:r>
            <a:r>
              <a:rPr lang="ru-RU" sz="3800" dirty="0">
                <a:cs typeface="Times New Roman" panose="02020603050405020304" pitchFamily="18" charset="0"/>
              </a:rPr>
              <a:t/>
            </a:r>
            <a:br>
              <a:rPr lang="ru-RU" sz="3800" dirty="0">
                <a:cs typeface="Times New Roman" panose="02020603050405020304" pitchFamily="18" charset="0"/>
              </a:rPr>
            </a:br>
            <a:r>
              <a:rPr lang="ru-RU" sz="3800" dirty="0">
                <a:cs typeface="Times New Roman" panose="02020603050405020304" pitchFamily="18" charset="0"/>
              </a:rPr>
              <a:t>Русская азбука. </a:t>
            </a:r>
            <a:r>
              <a:rPr lang="ru-RU" sz="3800" i="1" dirty="0">
                <a:cs typeface="Times New Roman" panose="02020603050405020304" pitchFamily="18" charset="0"/>
              </a:rPr>
              <a:t>Авторы:</a:t>
            </a:r>
            <a:r>
              <a:rPr lang="ru-RU" sz="3800" dirty="0">
                <a:cs typeface="Times New Roman" panose="02020603050405020304" pitchFamily="18" charset="0"/>
              </a:rPr>
              <a:t>  Горецкий В.Г., Кирюшкин В.А., </a:t>
            </a:r>
            <a:r>
              <a:rPr lang="ru-RU" sz="3800" dirty="0" err="1">
                <a:cs typeface="Times New Roman" panose="02020603050405020304" pitchFamily="18" charset="0"/>
              </a:rPr>
              <a:t>Шанько</a:t>
            </a:r>
            <a:r>
              <a:rPr lang="ru-RU" sz="3800" dirty="0">
                <a:cs typeface="Times New Roman" panose="02020603050405020304" pitchFamily="18" charset="0"/>
              </a:rPr>
              <a:t> А.Ф.</a:t>
            </a:r>
            <a:br>
              <a:rPr lang="ru-RU" sz="3800" dirty="0">
                <a:cs typeface="Times New Roman" panose="02020603050405020304" pitchFamily="18" charset="0"/>
              </a:rPr>
            </a:br>
            <a:r>
              <a:rPr lang="ru-RU" sz="3800" b="1" dirty="0">
                <a:cs typeface="Times New Roman" panose="02020603050405020304" pitchFamily="18" charset="0"/>
              </a:rPr>
              <a:t>- Русский язык (2 линии</a:t>
            </a:r>
            <a:r>
              <a:rPr lang="ru-RU" sz="3800" b="1" dirty="0" smtClean="0">
                <a:cs typeface="Times New Roman" panose="02020603050405020304" pitchFamily="18" charset="0"/>
              </a:rPr>
              <a:t>).</a:t>
            </a:r>
            <a:r>
              <a:rPr lang="ru-RU" sz="3800" dirty="0">
                <a:cs typeface="Times New Roman" panose="02020603050405020304" pitchFamily="18" charset="0"/>
              </a:rPr>
              <a:t/>
            </a:r>
            <a:br>
              <a:rPr lang="ru-RU" sz="3800" dirty="0">
                <a:cs typeface="Times New Roman" panose="02020603050405020304" pitchFamily="18" charset="0"/>
              </a:rPr>
            </a:br>
            <a:r>
              <a:rPr lang="ru-RU" sz="3800" i="1" dirty="0">
                <a:cs typeface="Times New Roman" panose="02020603050405020304" pitchFamily="18" charset="0"/>
              </a:rPr>
              <a:t>Авторы:</a:t>
            </a:r>
            <a:r>
              <a:rPr lang="ru-RU" sz="3800" dirty="0">
                <a:cs typeface="Times New Roman" panose="02020603050405020304" pitchFamily="18" charset="0"/>
              </a:rPr>
              <a:t>  </a:t>
            </a:r>
            <a:r>
              <a:rPr lang="ru-RU" sz="3800" dirty="0" err="1">
                <a:cs typeface="Times New Roman" panose="02020603050405020304" pitchFamily="18" charset="0"/>
              </a:rPr>
              <a:t>Канакина</a:t>
            </a:r>
            <a:r>
              <a:rPr lang="ru-RU" sz="3800" dirty="0">
                <a:cs typeface="Times New Roman" panose="02020603050405020304" pitchFamily="18" charset="0"/>
              </a:rPr>
              <a:t> В.П., Горецкий В.Г.</a:t>
            </a:r>
            <a:br>
              <a:rPr lang="ru-RU" sz="3800" dirty="0">
                <a:cs typeface="Times New Roman" panose="02020603050405020304" pitchFamily="18" charset="0"/>
              </a:rPr>
            </a:br>
            <a:r>
              <a:rPr lang="ru-RU" sz="3800" b="1" dirty="0">
                <a:cs typeface="Times New Roman" panose="02020603050405020304" pitchFamily="18" charset="0"/>
              </a:rPr>
              <a:t>- Литературное </a:t>
            </a:r>
            <a:r>
              <a:rPr lang="ru-RU" sz="3800" b="1" dirty="0" err="1">
                <a:cs typeface="Times New Roman" panose="02020603050405020304" pitchFamily="18" charset="0"/>
              </a:rPr>
              <a:t>чтениe</a:t>
            </a:r>
            <a:r>
              <a:rPr lang="ru-RU" sz="3800" b="1" dirty="0">
                <a:cs typeface="Times New Roman" panose="02020603050405020304" pitchFamily="18" charset="0"/>
              </a:rPr>
              <a:t>. </a:t>
            </a:r>
            <a:r>
              <a:rPr lang="ru-RU" sz="3800" i="1" dirty="0">
                <a:cs typeface="Times New Roman" panose="02020603050405020304" pitchFamily="18" charset="0"/>
              </a:rPr>
              <a:t>Автор </a:t>
            </a:r>
            <a:r>
              <a:rPr lang="ru-RU" sz="3800" dirty="0">
                <a:cs typeface="Times New Roman" panose="02020603050405020304" pitchFamily="18" charset="0"/>
              </a:rPr>
              <a:t> Климанова Л.Ф.</a:t>
            </a:r>
            <a:br>
              <a:rPr lang="ru-RU" sz="3800" dirty="0">
                <a:cs typeface="Times New Roman" panose="02020603050405020304" pitchFamily="18" charset="0"/>
              </a:rPr>
            </a:br>
            <a:r>
              <a:rPr lang="ru-RU" sz="3800" b="1" dirty="0">
                <a:cs typeface="Times New Roman" panose="02020603050405020304" pitchFamily="18" charset="0"/>
              </a:rPr>
              <a:t>- Математика. </a:t>
            </a:r>
            <a:r>
              <a:rPr lang="ru-RU" sz="3800" i="1" dirty="0">
                <a:cs typeface="Times New Roman" panose="02020603050405020304" pitchFamily="18" charset="0"/>
              </a:rPr>
              <a:t>Авторы:</a:t>
            </a:r>
            <a:r>
              <a:rPr lang="ru-RU" sz="3800" dirty="0">
                <a:cs typeface="Times New Roman" panose="02020603050405020304" pitchFamily="18" charset="0"/>
              </a:rPr>
              <a:t>  Моро М.И. и др.</a:t>
            </a:r>
            <a:br>
              <a:rPr lang="ru-RU" sz="3800" dirty="0">
                <a:cs typeface="Times New Roman" panose="02020603050405020304" pitchFamily="18" charset="0"/>
              </a:rPr>
            </a:br>
            <a:r>
              <a:rPr lang="ru-RU" sz="3800" b="1" dirty="0">
                <a:cs typeface="Times New Roman" panose="02020603050405020304" pitchFamily="18" charset="0"/>
              </a:rPr>
              <a:t>- Окружающий мир. </a:t>
            </a:r>
            <a:r>
              <a:rPr lang="ru-RU" sz="3800" i="1" dirty="0">
                <a:cs typeface="Times New Roman" panose="02020603050405020304" pitchFamily="18" charset="0"/>
              </a:rPr>
              <a:t>Автор </a:t>
            </a:r>
            <a:r>
              <a:rPr lang="ru-RU" sz="3800" dirty="0">
                <a:cs typeface="Times New Roman" panose="02020603050405020304" pitchFamily="18" charset="0"/>
              </a:rPr>
              <a:t>Плешаков А.А.</a:t>
            </a:r>
            <a:br>
              <a:rPr lang="ru-RU" sz="3800" dirty="0">
                <a:cs typeface="Times New Roman" panose="02020603050405020304" pitchFamily="18" charset="0"/>
              </a:rPr>
            </a:br>
            <a:r>
              <a:rPr lang="ru-RU" sz="3800" b="1" dirty="0">
                <a:cs typeface="Times New Roman" panose="02020603050405020304" pitchFamily="18" charset="0"/>
              </a:rPr>
              <a:t>- Изобразительное искусство (2 линии).</a:t>
            </a:r>
            <a:r>
              <a:rPr lang="ru-RU" sz="3800" dirty="0">
                <a:cs typeface="Times New Roman" panose="02020603050405020304" pitchFamily="18" charset="0"/>
              </a:rPr>
              <a:t/>
            </a:r>
            <a:br>
              <a:rPr lang="ru-RU" sz="3800" dirty="0">
                <a:cs typeface="Times New Roman" panose="02020603050405020304" pitchFamily="18" charset="0"/>
              </a:rPr>
            </a:br>
            <a:r>
              <a:rPr lang="ru-RU" sz="3800" i="1" dirty="0" smtClean="0">
                <a:cs typeface="Times New Roman" panose="02020603050405020304" pitchFamily="18" charset="0"/>
              </a:rPr>
              <a:t>Автор:</a:t>
            </a:r>
            <a:r>
              <a:rPr lang="ru-RU" sz="3800" dirty="0">
                <a:cs typeface="Times New Roman" panose="02020603050405020304" pitchFamily="18" charset="0"/>
              </a:rPr>
              <a:t>  </a:t>
            </a:r>
            <a:r>
              <a:rPr lang="ru-RU" sz="3800" dirty="0" err="1">
                <a:cs typeface="Times New Roman" panose="02020603050405020304" pitchFamily="18" charset="0"/>
              </a:rPr>
              <a:t>Неменская</a:t>
            </a:r>
            <a:r>
              <a:rPr lang="ru-RU" sz="3800" dirty="0"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cs typeface="Times New Roman" panose="02020603050405020304" pitchFamily="18" charset="0"/>
              </a:rPr>
              <a:t>Л.А. 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Пользователь\Desktop\Lit_chtenie_ShR_1_2.jpg"/>
          <p:cNvPicPr>
            <a:picLocks noChangeAspect="1" noChangeArrowheads="1"/>
          </p:cNvPicPr>
          <p:nvPr/>
        </p:nvPicPr>
        <p:blipFill>
          <a:blip r:embed="rId2"/>
          <a:srcRect l="67741" t="1225" r="5019" b="79161"/>
          <a:stretch>
            <a:fillRect/>
          </a:stretch>
        </p:blipFill>
        <p:spPr bwMode="auto">
          <a:xfrm>
            <a:off x="214282" y="0"/>
            <a:ext cx="1357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129055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85720" y="714356"/>
            <a:ext cx="85693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7200" b="1" dirty="0" smtClean="0">
                <a:solidFill>
                  <a:schemeClr val="tx2"/>
                </a:solidFill>
              </a:rPr>
              <a:t>Готовность </a:t>
            </a:r>
            <a:endParaRPr lang="ru-RU" altLang="ru-RU" sz="7200" b="1" dirty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7200" b="1" dirty="0">
                <a:solidFill>
                  <a:schemeClr val="tx2"/>
                </a:solidFill>
              </a:rPr>
              <a:t>         ребенка</a:t>
            </a:r>
          </a:p>
          <a:p>
            <a:pPr eaLnBrk="1" hangingPunct="1"/>
            <a:r>
              <a:rPr lang="ru-RU" altLang="ru-RU" sz="7200" b="1" dirty="0">
                <a:solidFill>
                  <a:schemeClr val="tx2"/>
                </a:solidFill>
              </a:rPr>
              <a:t>                к школе</a:t>
            </a:r>
          </a:p>
        </p:txBody>
      </p:sp>
      <p:pic>
        <p:nvPicPr>
          <p:cNvPr id="47106" name="Picture 2" descr="Картинки на прозрачном фоне для детского сада (38 фото) | Детски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2428892" cy="38803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500063" y="642938"/>
            <a:ext cx="7929562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Уже сегодня можно соотнести реализацию основных положений нового Стандарта в учебных курсах комплекта «Школа России». Одним из важнейших положений Стандарта является ориентация содержания образования на </a:t>
            </a:r>
            <a:r>
              <a:rPr lang="ru-RU" sz="2400" i="1"/>
              <a:t>формирование семейных ценностей</a:t>
            </a:r>
            <a:r>
              <a:rPr lang="ru-RU" sz="2400"/>
              <a:t>, составляющих культурное, духовное и нравственное богатство российского народа.</a:t>
            </a:r>
          </a:p>
          <a:p>
            <a:pPr algn="ctr"/>
            <a:r>
              <a:rPr lang="ru-RU" sz="2400"/>
              <a:t>Стандарт второго поколения позволяет строить процесс обучения с опорой на творческую деятельность ребенка и по-новому представлять его результат. К результатам обучения по комплекту «Школа России» относятся не только сформированная система знаний и способов действий, но и </a:t>
            </a:r>
            <a:r>
              <a:rPr lang="ru-RU" sz="2400" i="1"/>
              <a:t>результаты, выраженные в предметно-деятельностной форме</a:t>
            </a:r>
            <a:r>
              <a:rPr lang="ru-RU" sz="2400"/>
              <a:t>.</a:t>
            </a:r>
          </a:p>
        </p:txBody>
      </p:sp>
      <p:pic>
        <p:nvPicPr>
          <p:cNvPr id="3" name="Picture 2" descr="C:\Users\Пользователь\Desktop\Lit_chtenie_ShR_1_2.jpg"/>
          <p:cNvPicPr>
            <a:picLocks noChangeAspect="1" noChangeArrowheads="1"/>
          </p:cNvPicPr>
          <p:nvPr/>
        </p:nvPicPr>
        <p:blipFill>
          <a:blip r:embed="rId2"/>
          <a:srcRect l="67741" t="1225" r="5019" b="79161"/>
          <a:stretch>
            <a:fillRect/>
          </a:stretch>
        </p:blipFill>
        <p:spPr bwMode="auto">
          <a:xfrm>
            <a:off x="142844" y="0"/>
            <a:ext cx="690583" cy="6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8337578" cy="216851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400" dirty="0" smtClean="0">
                <a:solidFill>
                  <a:schemeClr val="accent1">
                    <a:lumMod val="75000"/>
                  </a:schemeClr>
                </a:solidFill>
              </a:rPr>
              <a:t>ОЧЕНЬ надеемся </a:t>
            </a:r>
            <a:br>
              <a:rPr lang="ru-RU" alt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4400" dirty="0" smtClean="0">
                <a:solidFill>
                  <a:schemeClr val="accent1">
                    <a:lumMod val="75000"/>
                  </a:schemeClr>
                </a:solidFill>
              </a:rPr>
              <a:t>на сотрудничество и взаимопонимание!</a:t>
            </a:r>
          </a:p>
        </p:txBody>
      </p:sp>
      <p:pic>
        <p:nvPicPr>
          <p:cNvPr id="62466" name="Picture 2" descr="https://lh5.googleusercontent.com/proxy/tU8XjF9I3NsBBCcTs19MVumEveng7_10gK3PupyDxoMhG1Np3i6XDaccsvYpNhUgQpvrP-j8Q3Qj5Hgj4w7NuxOVox9d_Al4XogQzvjnYt7CUZbywFginZ8Vr9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00348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0"/>
          <a:ext cx="8566150" cy="462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7356" name="Picture 12" descr="Рюкзак первоклассника» – Новости – Каширское управление социальной 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000504"/>
            <a:ext cx="3857626" cy="25495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14282" y="428604"/>
          <a:ext cx="850112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14282" y="2928934"/>
            <a:ext cx="2071702" cy="3714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</a:rPr>
              <a:t>Развитие памяти, внимания.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</a:rPr>
              <a:t>Аналитическое мышление.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</a:rPr>
              <a:t>Логическое запоминание.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</a:rPr>
              <a:t>Ориентировка во времени и пространстве.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</a:rPr>
              <a:t>Умение работать по образцу.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</a:rPr>
              <a:t>Уровень речевого развития.</a:t>
            </a:r>
            <a:endParaRPr lang="ru-RU" alt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0298" y="2928934"/>
            <a:ext cx="2000264" cy="3714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</a:rPr>
              <a:t>Действия совместно с другими детьми.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</a:rPr>
              <a:t>Умение подчинять свои действия правилу.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</a:rPr>
              <a:t>Умение внимательно слушать говорящего и точно выполнять указания.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</a:rPr>
              <a:t>Поддержка доброжелательного отношения с окружающими.</a:t>
            </a:r>
            <a:endParaRPr lang="ru-RU" alt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2928934"/>
            <a:ext cx="2000264" cy="3643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altLang="ru-RU" sz="1600" dirty="0" smtClean="0">
                <a:solidFill>
                  <a:schemeClr val="tx1"/>
                </a:solidFill>
              </a:rPr>
              <a:t>Желание принять новую социальную роль.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altLang="ru-RU" sz="1600" dirty="0" smtClean="0">
                <a:solidFill>
                  <a:schemeClr val="tx1"/>
                </a:solidFill>
              </a:rPr>
              <a:t>Позитивная информация о школе.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altLang="ru-RU" sz="1600" dirty="0" smtClean="0">
                <a:solidFill>
                  <a:schemeClr val="tx1"/>
                </a:solidFill>
              </a:rPr>
              <a:t>Внутренняя позиция школьника.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altLang="ru-RU" sz="1600" dirty="0" smtClean="0">
                <a:solidFill>
                  <a:schemeClr val="tx1"/>
                </a:solidFill>
              </a:rPr>
              <a:t>Мотивы учебной деятельности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016" y="2928934"/>
            <a:ext cx="1928826" cy="3714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altLang="ru-RU" sz="1600" dirty="0" smtClean="0">
                <a:solidFill>
                  <a:schemeClr val="tx1"/>
                </a:solidFill>
              </a:rPr>
              <a:t>Способность ставить цель, принимать решения.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altLang="ru-RU" sz="1600" dirty="0" smtClean="0">
                <a:solidFill>
                  <a:schemeClr val="tx1"/>
                </a:solidFill>
              </a:rPr>
              <a:t>Умение длительно выполнять не очень интересную работу.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7467600" cy="774720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Главная задача родителей</a:t>
            </a:r>
            <a:r>
              <a:rPr lang="ru-RU" altLang="ru-RU" dirty="0" smtClean="0"/>
              <a:t>: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71546"/>
            <a:ext cx="7467600" cy="31432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dirty="0" smtClean="0"/>
              <a:t>создать общую установку, общую позицию ребенка по отношению к школе и учению. Такая позиция должна сделать поступление в школу </a:t>
            </a:r>
            <a:r>
              <a:rPr lang="ru-RU" altLang="ru-RU" dirty="0" smtClean="0">
                <a:solidFill>
                  <a:srgbClr val="008000"/>
                </a:solidFill>
              </a:rPr>
              <a:t>радостно ожидаемым</a:t>
            </a:r>
            <a:r>
              <a:rPr lang="ru-RU" altLang="ru-RU" dirty="0" smtClean="0"/>
              <a:t> событием, вызвать </a:t>
            </a:r>
            <a:r>
              <a:rPr lang="ru-RU" altLang="ru-RU" dirty="0" smtClean="0">
                <a:solidFill>
                  <a:srgbClr val="008000"/>
                </a:solidFill>
              </a:rPr>
              <a:t>положительное отношение</a:t>
            </a:r>
            <a:r>
              <a:rPr lang="ru-RU" altLang="ru-RU" dirty="0" smtClean="0"/>
              <a:t> к предстоящему учению с другими ребятами в школе и сделать само учение </a:t>
            </a:r>
            <a:r>
              <a:rPr lang="ru-RU" altLang="ru-RU" dirty="0" smtClean="0">
                <a:solidFill>
                  <a:srgbClr val="008000"/>
                </a:solidFill>
              </a:rPr>
              <a:t>радостным и интересным</a:t>
            </a:r>
            <a:r>
              <a:rPr lang="ru-RU" altLang="ru-RU" dirty="0" smtClean="0"/>
              <a:t> занятием.</a:t>
            </a:r>
          </a:p>
        </p:txBody>
      </p:sp>
      <p:pic>
        <p:nvPicPr>
          <p:cNvPr id="60418" name="Picture 2" descr="Картинки семьи на прозрачн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14818"/>
            <a:ext cx="2500330" cy="23213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7467600" cy="318782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 Подготовка к школе требует от детей: </a:t>
            </a:r>
          </a:p>
          <a:p>
            <a:pPr eaLnBrk="1" hangingPunct="1"/>
            <a:r>
              <a:rPr lang="ru-RU" altLang="ru-RU" b="1" dirty="0" smtClean="0"/>
              <a:t>умения слушать </a:t>
            </a:r>
            <a:r>
              <a:rPr lang="ru-RU" altLang="ru-RU" dirty="0" smtClean="0"/>
              <a:t>учителя, </a:t>
            </a:r>
          </a:p>
          <a:p>
            <a:pPr eaLnBrk="1" hangingPunct="1"/>
            <a:r>
              <a:rPr lang="ru-RU" altLang="ru-RU" b="1" dirty="0" smtClean="0"/>
              <a:t>понимать, </a:t>
            </a:r>
            <a:r>
              <a:rPr lang="ru-RU" altLang="ru-RU" dirty="0" smtClean="0"/>
              <a:t>о чем он говорит, </a:t>
            </a:r>
          </a:p>
          <a:p>
            <a:pPr eaLnBrk="1" hangingPunct="1"/>
            <a:r>
              <a:rPr lang="ru-RU" altLang="ru-RU" b="1" dirty="0" smtClean="0"/>
              <a:t>выполнять </a:t>
            </a:r>
            <a:r>
              <a:rPr lang="ru-RU" altLang="ru-RU" dirty="0" smtClean="0"/>
              <a:t>его</a:t>
            </a:r>
            <a:r>
              <a:rPr lang="ru-RU" altLang="ru-RU" b="1" dirty="0" smtClean="0"/>
              <a:t> указания.</a:t>
            </a:r>
            <a:r>
              <a:rPr lang="ru-RU" altLang="ru-RU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642918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Советы родителям от учителей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1442" name="Picture 2" descr="16 карточек в коллекции «картинки про школу» пользователя Любовь К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286124"/>
            <a:ext cx="4143404" cy="34597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7" y="188913"/>
            <a:ext cx="8480454" cy="1462087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Развитие мелкой моторики</a:t>
            </a:r>
            <a:endParaRPr lang="ru-RU" altLang="ru-RU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569325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600" dirty="0" smtClean="0"/>
              <a:t>(пальчиков рук)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sz="36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dirty="0" smtClean="0"/>
              <a:t>является основой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dirty="0" smtClean="0"/>
              <a:t>обучения ребенка письму.</a:t>
            </a:r>
          </a:p>
        </p:txBody>
      </p:sp>
      <p:pic>
        <p:nvPicPr>
          <p:cNvPr id="13316" name="Picture 5" descr="Фото0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213100"/>
            <a:ext cx="18192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Фото03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365625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Фото03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133600"/>
            <a:ext cx="1993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85728"/>
            <a:ext cx="6215106" cy="60485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i="1" dirty="0" smtClean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1. Пальчиковая </a:t>
            </a:r>
            <a:r>
              <a:rPr lang="ru-RU" altLang="ru-RU" sz="36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altLang="ru-RU" sz="3600" i="1" dirty="0" smtClean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гимнастика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28596" y="928670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eaLnBrk="1" hangingPunct="1"/>
            <a:r>
              <a:rPr lang="ru-RU" altLang="ru-RU" sz="2400" dirty="0"/>
              <a:t>По мнению </a:t>
            </a:r>
            <a:r>
              <a:rPr lang="ru-RU" altLang="ru-RU" sz="2400" dirty="0" smtClean="0"/>
              <a:t>ученых, пальчиковая гимнастика активизирует работу речевых </a:t>
            </a:r>
            <a:r>
              <a:rPr lang="ru-RU" altLang="ru-RU" sz="2400" dirty="0"/>
              <a:t>зон в </a:t>
            </a:r>
            <a:r>
              <a:rPr lang="ru-RU" altLang="ru-RU" sz="2400" dirty="0" smtClean="0"/>
              <a:t>коре головного </a:t>
            </a:r>
            <a:r>
              <a:rPr lang="ru-RU" altLang="ru-RU" sz="2400" dirty="0"/>
              <a:t>мозга.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57290" y="2143116"/>
            <a:ext cx="6215106" cy="46195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i="1" cap="small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  <a:ea typeface="+mj-ea"/>
                <a:cs typeface="+mj-cs"/>
              </a:rPr>
              <a:t>2</a:t>
            </a:r>
            <a:r>
              <a:rPr kumimoji="0" lang="ru-RU" altLang="ru-RU" sz="36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. Упражнения с предметами</a:t>
            </a:r>
          </a:p>
        </p:txBody>
      </p:sp>
      <p:sp>
        <p:nvSpPr>
          <p:cNvPr id="7" name="AutoShape 5"/>
          <p:cNvSpPr txBox="1">
            <a:spLocks noChangeArrowheads="1"/>
          </p:cNvSpPr>
          <p:nvPr/>
        </p:nvSpPr>
        <p:spPr>
          <a:xfrm>
            <a:off x="357158" y="2928934"/>
            <a:ext cx="3214710" cy="35719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Граненый карандаш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071934" y="3000372"/>
            <a:ext cx="3714776" cy="321471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000" dirty="0"/>
              <a:t>Катушка из-под ниток</a:t>
            </a:r>
          </a:p>
          <a:p>
            <a:pPr algn="ctr" eaLnBrk="1" hangingPunct="1"/>
            <a:endParaRPr lang="ru-RU" altLang="ru-RU" sz="2400" dirty="0">
              <a:latin typeface="Times New Roman" pitchFamily="18" charset="0"/>
            </a:endParaRPr>
          </a:p>
        </p:txBody>
      </p:sp>
      <p:pic>
        <p:nvPicPr>
          <p:cNvPr id="10" name="Picture 6" descr="File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71942"/>
            <a:ext cx="1928826" cy="208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File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786322"/>
            <a:ext cx="170320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467600" cy="98903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 чтении</a:t>
            </a:r>
            <a:endParaRPr lang="ru-RU" altLang="ru-RU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Читайте детям сказки, рассказы. Просите пересказать услышанное,  высказать мнение о поступках героев</a:t>
            </a:r>
          </a:p>
          <a:p>
            <a:pPr eaLnBrk="1" hangingPunct="1"/>
            <a:r>
              <a:rPr lang="ru-RU" altLang="ru-RU" dirty="0" smtClean="0"/>
              <a:t>Читайте и заучивайте стихи</a:t>
            </a:r>
          </a:p>
        </p:txBody>
      </p:sp>
      <p:pic>
        <p:nvPicPr>
          <p:cNvPr id="67586" name="Picture 2" descr="Календарно-тематическое планирование старшая группа &quot;Удивительный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5676861" cy="36868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</TotalTime>
  <Words>711</Words>
  <Application>Microsoft Office PowerPoint</Application>
  <PresentationFormat>Экран (4:3)</PresentationFormat>
  <Paragraphs>90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Brush Script MT</vt:lpstr>
      <vt:lpstr>Calibri</vt:lpstr>
      <vt:lpstr>Century Schoolbook</vt:lpstr>
      <vt:lpstr>Tahoma</vt:lpstr>
      <vt:lpstr>Times New Roman</vt:lpstr>
      <vt:lpstr>Wingdings</vt:lpstr>
      <vt:lpstr>Wingdings 2</vt:lpstr>
      <vt:lpstr>Эркер</vt:lpstr>
      <vt:lpstr>Собрание для родителей будущих первоклассников  «готовность ребенка к школе»</vt:lpstr>
      <vt:lpstr>Презентация PowerPoint</vt:lpstr>
      <vt:lpstr>Презентация PowerPoint</vt:lpstr>
      <vt:lpstr>Презентация PowerPoint</vt:lpstr>
      <vt:lpstr>Главная задача родителей: </vt:lpstr>
      <vt:lpstr>Презентация PowerPoint</vt:lpstr>
      <vt:lpstr>Развитие мелкой моторики</vt:lpstr>
      <vt:lpstr>1. Пальчиковая  гимнастика</vt:lpstr>
      <vt:lpstr>О чтении</vt:lpstr>
      <vt:lpstr>Для математики </vt:lpstr>
      <vt:lpstr>Формируйте у будущего школьника простые и сложные полезные  привычки </vt:lpstr>
      <vt:lpstr>Презентация PowerPoint</vt:lpstr>
      <vt:lpstr>Физическая подготовка и развитие </vt:lpstr>
      <vt:lpstr>Презентация PowerPoint</vt:lpstr>
      <vt:lpstr>Презентация PowerPoint</vt:lpstr>
      <vt:lpstr>Содержание основной части программы </vt:lpstr>
      <vt:lpstr>Презентация PowerPoint</vt:lpstr>
      <vt:lpstr>Презентация PowerPoint</vt:lpstr>
      <vt:lpstr>Презентация PowerPoint</vt:lpstr>
      <vt:lpstr>Презентация PowerPoint</vt:lpstr>
      <vt:lpstr>ОЧЕНЬ надеемся  на сотрудничество и взаимопонимание!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Собрание для родителей будущих первоклассник</dc:title>
  <dc:creator>11</dc:creator>
  <cp:lastModifiedBy>PC-1</cp:lastModifiedBy>
  <cp:revision>22</cp:revision>
  <dcterms:created xsi:type="dcterms:W3CDTF">2020-06-10T03:23:39Z</dcterms:created>
  <dcterms:modified xsi:type="dcterms:W3CDTF">2023-01-16T02:41:36Z</dcterms:modified>
</cp:coreProperties>
</file>