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64" r:id="rId2"/>
    <p:sldId id="283" r:id="rId3"/>
    <p:sldId id="284" r:id="rId4"/>
    <p:sldId id="285" r:id="rId5"/>
    <p:sldId id="286" r:id="rId6"/>
    <p:sldId id="262" r:id="rId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D506F3-D868-4CA3-9F7B-E9BF05EB9F9A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>
              <a:defRPr/>
            </a:pPr>
            <a:fld id="{1A6DB86A-DCEA-44F0-8D62-B0EAF01BD4D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5416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B7E60C-2A69-461F-B4D6-B61818A4A866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2FE772DC-70E7-4356-99B2-01A6E229474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7405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B7E60C-2A69-461F-B4D6-B61818A4A866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2FE772DC-70E7-4356-99B2-01A6E229474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20016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B7E60C-2A69-461F-B4D6-B61818A4A866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2FE772DC-70E7-4356-99B2-01A6E229474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44718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B7E60C-2A69-461F-B4D6-B61818A4A866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2FE772DC-70E7-4356-99B2-01A6E229474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837914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B7E60C-2A69-461F-B4D6-B61818A4A866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2FE772DC-70E7-4356-99B2-01A6E229474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3255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E8B0B8-F64D-474C-AAFA-9250BC905C00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99F4BC-0664-4491-9421-30FBC6FE994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65863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4ADB88-13CB-4B08-9658-2EF82BD155C8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B4ACA-D66C-4250-984E-81681C246B8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9215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F66066-EDF8-424B-93A3-B4B965679B02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3AD304-EEA6-40A9-989E-22A92586DBE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3289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50CA4EB-0590-44EF-A38A-C28CDB53113C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BE2A4D51-397A-47EE-8B69-1D5135D7D41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738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7D839F-58EE-4FBF-9397-62CBB0166965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054D8438-3355-4555-A9D9-1B862000405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7293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37BED7-8510-4791-BF3C-AACAD7701ABC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2F33F3C5-5992-492C-AE24-CB125E9CC60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699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8AC435-1EA7-4D02-A188-E7B6FD61D65E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F1D0D-319C-4E4D-9559-A8D99FF8DC8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0282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31D8ED-F7EB-4EAB-AB40-47AF9E09F409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A88BF0-FC7E-4A4F-80FF-970CA3DAD94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0391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E7B853-D6EE-4B4F-AE8D-30232F8757D9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00CEC7-E122-45E7-ADEC-2A4D05E2032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342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6659D2-E7D0-4F80-ABCD-6E76BED70FAA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453A71AD-E4E9-4BA7-BFAD-F766EBDD2AD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3308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1B7E60C-2A69-461F-B4D6-B61818A4A866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2FE772DC-70E7-4356-99B2-01A6E229474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58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56792"/>
            <a:ext cx="9144000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8000" b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«</a:t>
            </a:r>
            <a:r>
              <a:rPr lang="en-GB" sz="8000" b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Make meal of it</a:t>
            </a:r>
            <a:r>
              <a:rPr lang="ru-RU" sz="8000" b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»</a:t>
            </a:r>
            <a:endParaRPr lang="en-GB" sz="8000" b="1" dirty="0" smtClean="0">
              <a:solidFill>
                <a:schemeClr val="accent3">
                  <a:lumMod val="75000"/>
                </a:schemeClr>
              </a:solidFill>
              <a:latin typeface="+mn-lt"/>
            </a:endParaRPr>
          </a:p>
          <a:p>
            <a:pPr algn="ctr" eaLnBrk="1" hangingPunct="1">
              <a:defRPr/>
            </a:pPr>
            <a:endParaRPr lang="ru-RU" sz="8800" b="1" dirty="0" smtClean="0">
              <a:solidFill>
                <a:schemeClr val="accent3">
                  <a:lumMod val="75000"/>
                </a:schemeClr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en-GB" sz="5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4</a:t>
            </a:r>
            <a:r>
              <a:rPr lang="ru-RU" sz="54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GB" sz="54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form</a:t>
            </a:r>
            <a:endParaRPr lang="en-GB" sz="60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4355975" y="5373216"/>
            <a:ext cx="46085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ru-RU" altLang="ru-RU" sz="24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Учитель английского языка</a:t>
            </a:r>
          </a:p>
          <a:p>
            <a:pPr algn="just">
              <a:spcBef>
                <a:spcPct val="0"/>
              </a:spcBef>
              <a:buNone/>
            </a:pPr>
            <a:r>
              <a:rPr lang="ru-RU" altLang="ru-RU" sz="24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Нанок </a:t>
            </a:r>
            <a:r>
              <a:rPr lang="ru-RU" altLang="ru-RU" sz="2400" dirty="0">
                <a:solidFill>
                  <a:srgbClr val="002060"/>
                </a:solidFill>
                <a:cs typeface="Times New Roman" panose="02020603050405020304" pitchFamily="18" charset="0"/>
              </a:rPr>
              <a:t>Любовь </a:t>
            </a:r>
            <a:r>
              <a:rPr lang="ru-RU" altLang="ru-RU" sz="24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Михайловна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МБОУ </a:t>
            </a:r>
            <a:r>
              <a:rPr lang="ru-RU" altLang="ru-RU" sz="2400" dirty="0">
                <a:solidFill>
                  <a:srgbClr val="002060"/>
                </a:solidFill>
                <a:cs typeface="Times New Roman" panose="02020603050405020304" pitchFamily="18" charset="0"/>
              </a:rPr>
              <a:t>«ООШ с. Новое </a:t>
            </a:r>
            <a:r>
              <a:rPr lang="ru-RU" altLang="ru-RU" sz="24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Чаплино</a:t>
            </a:r>
            <a:endParaRPr lang="ru-RU" altLang="ru-RU" sz="24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88640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Phonic exercise</a:t>
            </a:r>
            <a:endParaRPr lang="ru-RU" sz="7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916831"/>
            <a:ext cx="7992888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4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GB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dʒ</a:t>
            </a:r>
            <a:r>
              <a:rPr lang="en-GB" sz="3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en-GB" sz="3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GB" sz="3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jar of, a jar of jam</a:t>
            </a:r>
            <a:endParaRPr lang="en-GB" sz="34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34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GB" sz="3400" dirty="0"/>
              <a:t>ɜː</a:t>
            </a:r>
            <a:r>
              <a:rPr lang="en-US" sz="34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en-US" sz="34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GB" sz="34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burger, many burgers, a lot of burgers</a:t>
            </a:r>
            <a:r>
              <a:rPr lang="en-US" sz="34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400" kern="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[æ] </a:t>
            </a:r>
            <a:r>
              <a:rPr lang="en-US" sz="34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a packet of, a packet of biscuits.</a:t>
            </a:r>
            <a:endParaRPr lang="en-US" sz="3400" kern="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4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GB" sz="3400" dirty="0" err="1"/>
              <a:t>tʃ</a:t>
            </a:r>
            <a:r>
              <a:rPr lang="en-GB" sz="3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en-GB" sz="3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GB" sz="3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much, how much</a:t>
            </a:r>
            <a:r>
              <a:rPr lang="ru-RU" sz="3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GB" sz="3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How much butter have you got? </a:t>
            </a:r>
            <a:endParaRPr lang="ru-RU" sz="3400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kern="0" dirty="0">
              <a:solidFill>
                <a:sysClr val="windowText" lastClr="000000"/>
              </a:solidFill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060848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many cookies could a good cook </a:t>
            </a:r>
            <a:r>
              <a:rPr lang="en-US" sz="28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</a:t>
            </a:r>
            <a:r>
              <a:rPr lang="en-US" sz="28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a good cook could cook cookies? A good cook could cook as much </a:t>
            </a:r>
            <a:r>
              <a:rPr lang="en-US" sz="28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cookies. </a:t>
            </a:r>
            <a:r>
              <a:rPr lang="en-US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a good cook who could cook cookies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620688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WARMING UP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203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581"/>
            <a:ext cx="9144000" cy="684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475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339" y="908720"/>
            <a:ext cx="9300686" cy="53732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504" y="116632"/>
            <a:ext cx="9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the difference between these words?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831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2"/>
          <p:cNvSpPr>
            <a:spLocks noGrp="1"/>
          </p:cNvSpPr>
          <p:nvPr>
            <p:ph idx="1"/>
          </p:nvPr>
        </p:nvSpPr>
        <p:spPr>
          <a:xfrm>
            <a:off x="533400" y="533400"/>
            <a:ext cx="8359080" cy="4191744"/>
          </a:xfrm>
        </p:spPr>
        <p:txBody>
          <a:bodyPr>
            <a:norm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en-US" altLang="ru-RU" sz="6000" dirty="0" smtClean="0">
              <a:solidFill>
                <a:srgbClr val="C00000"/>
              </a:solidFill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ru-RU" sz="60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work. Good-bye!</a:t>
            </a:r>
            <a:endParaRPr lang="ru-RU" altLang="ru-RU" sz="6000" b="1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5807</TotalTime>
  <Words>130</Words>
  <Application>Microsoft Office PowerPoint</Application>
  <PresentationFormat>Экран (4:3)</PresentationFormat>
  <Paragraphs>16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Lyubov'</dc:creator>
  <cp:lastModifiedBy>User</cp:lastModifiedBy>
  <cp:revision>142</cp:revision>
  <dcterms:created xsi:type="dcterms:W3CDTF">2013-08-25T12:51:36Z</dcterms:created>
  <dcterms:modified xsi:type="dcterms:W3CDTF">2026-01-01T06:18:10Z</dcterms:modified>
</cp:coreProperties>
</file>