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64" r:id="rId2"/>
    <p:sldId id="289" r:id="rId3"/>
    <p:sldId id="283" r:id="rId4"/>
    <p:sldId id="290" r:id="rId5"/>
    <p:sldId id="294" r:id="rId6"/>
    <p:sldId id="293" r:id="rId7"/>
    <p:sldId id="291" r:id="rId8"/>
    <p:sldId id="262" r:id="rId9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80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D506F3-D868-4CA3-9F7B-E9BF05EB9F9A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6DB86A-DCEA-44F0-8D62-B0EAF01BD4D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33187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B7E60C-2A69-461F-B4D6-B61818A4A866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E772DC-70E7-4356-99B2-01A6E229474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54642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B7E60C-2A69-461F-B4D6-B61818A4A866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E772DC-70E7-4356-99B2-01A6E229474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1499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B7E60C-2A69-461F-B4D6-B61818A4A866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E772DC-70E7-4356-99B2-01A6E229474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245167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B7E60C-2A69-461F-B4D6-B61818A4A866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E772DC-70E7-4356-99B2-01A6E229474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624783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B7E60C-2A69-461F-B4D6-B61818A4A866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E772DC-70E7-4356-99B2-01A6E229474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744605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B7E60C-2A69-461F-B4D6-B61818A4A866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E772DC-70E7-4356-99B2-01A6E229474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607671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E8B0B8-F64D-474C-AAFA-9250BC905C00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99F4BC-0664-4491-9421-30FBC6FE994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428865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4ADB88-13CB-4B08-9658-2EF82BD155C8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B4ACA-D66C-4250-984E-81681C246B8C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33669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F66066-EDF8-424B-93A3-B4B965679B02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3AD304-EEA6-40A9-989E-22A92586DBE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33782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50CA4EB-0590-44EF-A38A-C28CDB53113C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2A4D51-397A-47EE-8B69-1D5135D7D41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2020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77D839F-58EE-4FBF-9397-62CBB0166965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4D8438-3355-4555-A9D9-1B862000405A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4287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A37BED7-8510-4791-BF3C-AACAD7701ABC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33F3C5-5992-492C-AE24-CB125E9CC60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74666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8AC435-1EA7-4D02-A188-E7B6FD61D65E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EF1D0D-319C-4E4D-9559-A8D99FF8DC8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16303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31D8ED-F7EB-4EAB-AB40-47AF9E09F409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A88BF0-FC7E-4A4F-80FF-970CA3DAD94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22361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1E7B853-D6EE-4B4F-AE8D-30232F8757D9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00CEC7-E122-45E7-ADEC-2A4D05E2032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4588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6659D2-E7D0-4F80-ABCD-6E76BED70FAA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A71AD-E4E9-4BA7-BFAD-F766EBDD2AD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81737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21B7E60C-2A69-461F-B4D6-B61818A4A866}" type="datetimeFigureOut">
              <a:rPr lang="ru-RU" smtClean="0"/>
              <a:pPr>
                <a:defRPr/>
              </a:pPr>
              <a:t>31.12.2025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2FE772DC-70E7-4356-99B2-01A6E229474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029757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980728"/>
            <a:ext cx="8280920" cy="36317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8800" b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«</a:t>
            </a:r>
            <a:r>
              <a:rPr lang="en-GB" sz="8800" b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My bedroom</a:t>
            </a:r>
            <a:r>
              <a:rPr lang="ru-RU" sz="8800" b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»</a:t>
            </a:r>
            <a:endParaRPr lang="en-GB" sz="8800" b="1" dirty="0" smtClean="0">
              <a:solidFill>
                <a:schemeClr val="accent3">
                  <a:lumMod val="75000"/>
                </a:schemeClr>
              </a:solidFill>
              <a:latin typeface="+mn-lt"/>
            </a:endParaRPr>
          </a:p>
          <a:p>
            <a:pPr algn="ctr" eaLnBrk="1" hangingPunct="1">
              <a:defRPr/>
            </a:pPr>
            <a:endParaRPr lang="ru-RU" sz="8800" b="1" dirty="0" smtClean="0">
              <a:solidFill>
                <a:schemeClr val="accent3">
                  <a:lumMod val="75000"/>
                </a:schemeClr>
              </a:solidFill>
              <a:latin typeface="+mn-lt"/>
            </a:endParaRPr>
          </a:p>
          <a:p>
            <a:pPr algn="ctr" eaLnBrk="1" hangingPunct="1">
              <a:defRPr/>
            </a:pPr>
            <a:r>
              <a:rPr lang="ru-RU" sz="5400" b="1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5 </a:t>
            </a:r>
            <a:r>
              <a:rPr lang="en-GB" sz="5400" b="1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form</a:t>
            </a:r>
            <a:endParaRPr lang="en-GB" sz="6000" b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075" name="TextBox 3"/>
          <p:cNvSpPr txBox="1">
            <a:spLocks noChangeArrowheads="1"/>
          </p:cNvSpPr>
          <p:nvPr/>
        </p:nvSpPr>
        <p:spPr bwMode="auto">
          <a:xfrm>
            <a:off x="4355975" y="5373216"/>
            <a:ext cx="460851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ru-RU" altLang="ru-RU" sz="24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Учитель английского языка</a:t>
            </a:r>
          </a:p>
          <a:p>
            <a:pPr algn="just">
              <a:spcBef>
                <a:spcPct val="0"/>
              </a:spcBef>
              <a:buNone/>
            </a:pPr>
            <a:r>
              <a:rPr lang="ru-RU" altLang="ru-RU" sz="24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Нанок </a:t>
            </a:r>
            <a:r>
              <a:rPr lang="ru-RU" altLang="ru-RU" sz="2400" dirty="0">
                <a:solidFill>
                  <a:srgbClr val="002060"/>
                </a:solidFill>
                <a:cs typeface="Times New Roman" panose="02020603050405020304" pitchFamily="18" charset="0"/>
              </a:rPr>
              <a:t>Любовь </a:t>
            </a:r>
            <a:r>
              <a:rPr lang="ru-RU" altLang="ru-RU" sz="24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Михайловна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24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МБОУ </a:t>
            </a:r>
            <a:r>
              <a:rPr lang="ru-RU" altLang="ru-RU" sz="2400" dirty="0">
                <a:solidFill>
                  <a:srgbClr val="002060"/>
                </a:solidFill>
                <a:cs typeface="Times New Roman" panose="02020603050405020304" pitchFamily="18" charset="0"/>
              </a:rPr>
              <a:t>«ООШ с. Новое </a:t>
            </a:r>
            <a:r>
              <a:rPr lang="ru-RU" altLang="ru-RU" sz="24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Чаплино</a:t>
            </a:r>
            <a:endParaRPr lang="ru-RU" altLang="ru-RU" sz="2400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" t="-1" b="-443"/>
          <a:stretch/>
        </p:blipFill>
        <p:spPr bwMode="auto">
          <a:xfrm>
            <a:off x="899593" y="3483266"/>
            <a:ext cx="7056784" cy="3186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61070"/>
            <a:ext cx="4248472" cy="2646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716305"/>
            <a:ext cx="4032448" cy="268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3" y="116632"/>
            <a:ext cx="69127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is the topic of our lesson?</a:t>
            </a:r>
            <a:endParaRPr lang="ru-RU" sz="3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344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88640"/>
            <a:ext cx="61507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Phonic exercise</a:t>
            </a:r>
            <a:endParaRPr lang="ru-RU" sz="7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916831"/>
            <a:ext cx="7992888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GB" sz="3600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eə</a:t>
            </a:r>
            <a:r>
              <a:rPr lang="en-GB" sz="36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– chair, where</a:t>
            </a:r>
            <a:r>
              <a:rPr lang="ru-RU" sz="36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GB" sz="36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 is my pen?</a:t>
            </a:r>
          </a:p>
          <a:p>
            <a:pPr lvl="0"/>
            <a:r>
              <a:rPr lang="en-US" sz="36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GB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ʌ</a:t>
            </a:r>
            <a:r>
              <a:rPr lang="en-US" sz="36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– </a:t>
            </a:r>
            <a:r>
              <a:rPr lang="en-US" sz="32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front of, in front of the window, under, under the chair</a:t>
            </a:r>
            <a:r>
              <a:rPr lang="ru-RU" sz="32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sz="32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My pencil is under the table.</a:t>
            </a:r>
          </a:p>
          <a:p>
            <a:r>
              <a:rPr lang="en-US" sz="36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[æ] </a:t>
            </a:r>
            <a:r>
              <a:rPr lang="en-US" sz="36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lamp, yellow lamp</a:t>
            </a:r>
          </a:p>
          <a:p>
            <a:r>
              <a:rPr lang="en-GB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GB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ð</a:t>
            </a:r>
            <a:r>
              <a:rPr lang="en-GB" sz="36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– </a:t>
            </a:r>
            <a:r>
              <a:rPr lang="en-GB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GB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is a book on the table. </a:t>
            </a:r>
            <a:endParaRPr lang="ru-RU" sz="3600" kern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kern="0" dirty="0">
              <a:solidFill>
                <a:sysClr val="windowText" lastClr="000000"/>
              </a:solidFill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9590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It’s Ben’s room. Let’s make different sentences using     “There is/ There are</a:t>
            </a:r>
            <a:r>
              <a:rPr lang="en-GB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19672" y="5877272"/>
            <a:ext cx="489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is a box on the shelf. </a:t>
            </a:r>
            <a:r>
              <a:rPr lang="en-GB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Etc. 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AutoShape 6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85066"/>
            <a:ext cx="6112768" cy="4548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32838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ture background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50" r="81599" b="42810"/>
          <a:stretch/>
        </p:blipFill>
        <p:spPr bwMode="auto">
          <a:xfrm>
            <a:off x="521172" y="1556792"/>
            <a:ext cx="1530548" cy="168826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 descr="Picture background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92" t="12892" r="47593" b="42833"/>
          <a:stretch/>
        </p:blipFill>
        <p:spPr bwMode="auto">
          <a:xfrm>
            <a:off x="3551675" y="1639848"/>
            <a:ext cx="2016224" cy="15912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Picture background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03" t="13655" r="1364" b="43516"/>
          <a:stretch/>
        </p:blipFill>
        <p:spPr bwMode="auto">
          <a:xfrm>
            <a:off x="6732240" y="1659201"/>
            <a:ext cx="1663948" cy="158585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Picture background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92" t="57727" r="48552" b="-10"/>
          <a:stretch/>
        </p:blipFill>
        <p:spPr bwMode="auto">
          <a:xfrm>
            <a:off x="395536" y="3875824"/>
            <a:ext cx="1900312" cy="17134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Picture background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16" t="60732"/>
          <a:stretch/>
        </p:blipFill>
        <p:spPr bwMode="auto">
          <a:xfrm>
            <a:off x="6804248" y="3808164"/>
            <a:ext cx="1728192" cy="17853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Picture background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8" t="13362" r="64979" b="60055"/>
          <a:stretch/>
        </p:blipFill>
        <p:spPr bwMode="auto">
          <a:xfrm>
            <a:off x="3551676" y="3933056"/>
            <a:ext cx="1859996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43968" y="404664"/>
            <a:ext cx="8004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Prepositions of place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30164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ture backgroun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0"/>
            <a:ext cx="6048672" cy="68580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580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4860032" cy="6719520"/>
          </a:xfrm>
          <a:prstGeom prst="rect">
            <a:avLst/>
          </a:prstGeom>
          <a:solidFill>
            <a:schemeClr val="bg2"/>
          </a:solidFill>
          <a:scene3d>
            <a:camera prst="perspectiveRight"/>
            <a:lightRig rig="threePt" dir="t"/>
          </a:scene3d>
        </p:spPr>
      </p:pic>
      <p:sp>
        <p:nvSpPr>
          <p:cNvPr id="3" name="TextBox 2"/>
          <p:cNvSpPr txBox="1"/>
          <p:nvPr/>
        </p:nvSpPr>
        <p:spPr>
          <a:xfrm flipH="1">
            <a:off x="4716015" y="358945"/>
            <a:ext cx="403244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Answer the questions.</a:t>
            </a:r>
          </a:p>
          <a:p>
            <a:pPr marL="457200" indent="-457200">
              <a:buFontTx/>
              <a:buChar char="-"/>
            </a:pPr>
            <a:r>
              <a:rPr lang="en-GB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 is the bed?</a:t>
            </a:r>
          </a:p>
          <a:p>
            <a:pPr marL="457200" indent="-457200">
              <a:buFontTx/>
              <a:buChar char="-"/>
            </a:pPr>
            <a:r>
              <a:rPr lang="en-GB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bed is in front of the windows.  Etc.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6016" y="4653136"/>
            <a:ext cx="41764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Hometask</a:t>
            </a:r>
            <a:r>
              <a:rPr lang="en-GB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SB. </a:t>
            </a:r>
            <a:endParaRPr lang="en-GB" sz="2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r>
              <a:rPr lang="en-GB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50, Ex.5 Portfolio </a:t>
            </a:r>
            <a:endParaRPr lang="en-GB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write paragraph about your bedroom). 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67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Содержимое 2"/>
          <p:cNvSpPr>
            <a:spLocks noGrp="1"/>
          </p:cNvSpPr>
          <p:nvPr>
            <p:ph idx="1"/>
          </p:nvPr>
        </p:nvSpPr>
        <p:spPr>
          <a:xfrm>
            <a:off x="533400" y="533400"/>
            <a:ext cx="8359080" cy="4191744"/>
          </a:xfrm>
        </p:spPr>
        <p:txBody>
          <a:bodyPr>
            <a:norm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en-US" altLang="ru-RU" sz="6000" dirty="0" smtClean="0">
              <a:solidFill>
                <a:srgbClr val="C00000"/>
              </a:solidFill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ru-RU" sz="60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you for your work. Good-bye!</a:t>
            </a:r>
            <a:endParaRPr lang="ru-RU" altLang="ru-RU" sz="6000" b="1" dirty="0" smtClean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3971</TotalTime>
  <Words>164</Words>
  <Application>Microsoft Office PowerPoint</Application>
  <PresentationFormat>Экран (4:3)</PresentationFormat>
  <Paragraphs>23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Century Gothic</vt:lpstr>
      <vt:lpstr>Times New Roman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/>
  <cp:lastModifiedBy>User</cp:lastModifiedBy>
  <cp:revision>127</cp:revision>
  <dcterms:created xsi:type="dcterms:W3CDTF">2013-08-25T12:51:36Z</dcterms:created>
  <dcterms:modified xsi:type="dcterms:W3CDTF">2025-12-31T03:12:18Z</dcterms:modified>
</cp:coreProperties>
</file>